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52ea95a0a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e2c8432534243"/>
  </p:sldMasterIdLst>
  <p:sldIdLst>
    <p:sldId xmlns:r="http://schemas.openxmlformats.org/officeDocument/2006/relationships" id="256" r:id="Rcfc484d3409c489d"/>
    <p:sldId xmlns:r="http://schemas.openxmlformats.org/officeDocument/2006/relationships" id="257" r:id="Rb0fa974f5bd74f7d"/>
    <p:sldId xmlns:r="http://schemas.openxmlformats.org/officeDocument/2006/relationships" id="258" r:id="R931e844482e5488b"/>
    <p:sldId xmlns:r="http://schemas.openxmlformats.org/officeDocument/2006/relationships" id="259" r:id="R950b99311c144646"/>
    <p:sldId xmlns:r="http://schemas.openxmlformats.org/officeDocument/2006/relationships" id="260" r:id="Rf269ff1c511845a9"/>
    <p:sldId xmlns:r="http://schemas.openxmlformats.org/officeDocument/2006/relationships" id="261" r:id="Rd42debf440e545ac"/>
    <p:sldId xmlns:r="http://schemas.openxmlformats.org/officeDocument/2006/relationships" id="262" r:id="R5450f9bb430a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e2c8432534243" /><Relationship Type="http://schemas.openxmlformats.org/officeDocument/2006/relationships/slide" Target="/ppt/slides/slide1.xml" Id="Rcfc484d3409c489d" /><Relationship Type="http://schemas.openxmlformats.org/officeDocument/2006/relationships/slide" Target="/ppt/slides/slide2.xml" Id="Rb0fa974f5bd74f7d" /><Relationship Type="http://schemas.openxmlformats.org/officeDocument/2006/relationships/slide" Target="/ppt/slides/slide3.xml" Id="R931e844482e5488b" /><Relationship Type="http://schemas.openxmlformats.org/officeDocument/2006/relationships/slide" Target="/ppt/slides/slide4.xml" Id="R950b99311c144646" /><Relationship Type="http://schemas.openxmlformats.org/officeDocument/2006/relationships/slide" Target="/ppt/slides/slide5.xml" Id="Rf269ff1c511845a9" /><Relationship Type="http://schemas.openxmlformats.org/officeDocument/2006/relationships/slide" Target="/ppt/slides/slide6.xml" Id="Rd42debf440e545ac" /><Relationship Type="http://schemas.openxmlformats.org/officeDocument/2006/relationships/slide" Target="/ppt/slides/slide7.xml" Id="R5450f9bb430a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021b43803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1c372f10b4634" /><Relationship Type="http://schemas.openxmlformats.org/officeDocument/2006/relationships/theme" Target="/ppt/slideMasters/theme/theme1.xml" Id="R639c8d3b52f8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1c372f10b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3afd7ee0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1e6887f8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2a47de2e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5a08f763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9bd68716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b60af489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ef29e201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