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cd790f97f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049e2ca954dab"/>
  </p:sldMasterIdLst>
  <p:sldIdLst>
    <p:sldId xmlns:r="http://schemas.openxmlformats.org/officeDocument/2006/relationships" id="256" r:id="R4f489cd792e74a94"/>
    <p:sldId xmlns:r="http://schemas.openxmlformats.org/officeDocument/2006/relationships" id="257" r:id="Ra9d9b3497d0c49cf"/>
    <p:sldId xmlns:r="http://schemas.openxmlformats.org/officeDocument/2006/relationships" id="258" r:id="R63eec74a38bb4d14"/>
    <p:sldId xmlns:r="http://schemas.openxmlformats.org/officeDocument/2006/relationships" id="259" r:id="R425ba1e155c14d79"/>
    <p:sldId xmlns:r="http://schemas.openxmlformats.org/officeDocument/2006/relationships" id="260" r:id="R7296772ea7204046"/>
    <p:sldId xmlns:r="http://schemas.openxmlformats.org/officeDocument/2006/relationships" id="261" r:id="Rfb5cfc694c9e43b9"/>
    <p:sldId xmlns:r="http://schemas.openxmlformats.org/officeDocument/2006/relationships" id="262" r:id="Rdcd7b9f134b4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049e2ca954dab" /><Relationship Type="http://schemas.openxmlformats.org/officeDocument/2006/relationships/slide" Target="/ppt/slides/slide1.xml" Id="R4f489cd792e74a94" /><Relationship Type="http://schemas.openxmlformats.org/officeDocument/2006/relationships/slide" Target="/ppt/slides/slide2.xml" Id="Ra9d9b3497d0c49cf" /><Relationship Type="http://schemas.openxmlformats.org/officeDocument/2006/relationships/slide" Target="/ppt/slides/slide3.xml" Id="R63eec74a38bb4d14" /><Relationship Type="http://schemas.openxmlformats.org/officeDocument/2006/relationships/slide" Target="/ppt/slides/slide4.xml" Id="R425ba1e155c14d79" /><Relationship Type="http://schemas.openxmlformats.org/officeDocument/2006/relationships/slide" Target="/ppt/slides/slide5.xml" Id="R7296772ea7204046" /><Relationship Type="http://schemas.openxmlformats.org/officeDocument/2006/relationships/slide" Target="/ppt/slides/slide6.xml" Id="Rfb5cfc694c9e43b9" /><Relationship Type="http://schemas.openxmlformats.org/officeDocument/2006/relationships/slide" Target="/ppt/slides/slide7.xml" Id="Rdcd7b9f134b4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fa19e5fcc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6d98d28954eae" /><Relationship Type="http://schemas.openxmlformats.org/officeDocument/2006/relationships/theme" Target="/ppt/slideMasters/theme/theme1.xml" Id="Rbd4996b4de15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6d98d2895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203bdc5a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6d3d6bd64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95847eeb8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2e459ca06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43ab4911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e9a93613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fa736416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RASJON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KRINGSTAD VEDDE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Lambertgard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927 260 700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