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fdae1c151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0bedd8f8134a5d"/>
  </p:sldMasterIdLst>
  <p:sldIdLst>
    <p:sldId xmlns:r="http://schemas.openxmlformats.org/officeDocument/2006/relationships" id="256" r:id="R94a0280547514f03"/>
    <p:sldId xmlns:r="http://schemas.openxmlformats.org/officeDocument/2006/relationships" id="257" r:id="R186bb5ac1ade4a54"/>
    <p:sldId xmlns:r="http://schemas.openxmlformats.org/officeDocument/2006/relationships" id="258" r:id="R966831d93d494e3f"/>
    <p:sldId xmlns:r="http://schemas.openxmlformats.org/officeDocument/2006/relationships" id="259" r:id="R1a1bd6d43e724304"/>
    <p:sldId xmlns:r="http://schemas.openxmlformats.org/officeDocument/2006/relationships" id="260" r:id="Rdd71e92bf0554fec"/>
    <p:sldId xmlns:r="http://schemas.openxmlformats.org/officeDocument/2006/relationships" id="261" r:id="Rdf6ac9fb31864df0"/>
    <p:sldId xmlns:r="http://schemas.openxmlformats.org/officeDocument/2006/relationships" id="262" r:id="R49aa3b8bf3fa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bedd8f8134a5d" /><Relationship Type="http://schemas.openxmlformats.org/officeDocument/2006/relationships/slide" Target="/ppt/slides/slide1.xml" Id="R94a0280547514f03" /><Relationship Type="http://schemas.openxmlformats.org/officeDocument/2006/relationships/slide" Target="/ppt/slides/slide2.xml" Id="R186bb5ac1ade4a54" /><Relationship Type="http://schemas.openxmlformats.org/officeDocument/2006/relationships/slide" Target="/ppt/slides/slide3.xml" Id="R966831d93d494e3f" /><Relationship Type="http://schemas.openxmlformats.org/officeDocument/2006/relationships/slide" Target="/ppt/slides/slide4.xml" Id="R1a1bd6d43e724304" /><Relationship Type="http://schemas.openxmlformats.org/officeDocument/2006/relationships/slide" Target="/ppt/slides/slide5.xml" Id="Rdd71e92bf0554fec" /><Relationship Type="http://schemas.openxmlformats.org/officeDocument/2006/relationships/slide" Target="/ppt/slides/slide6.xml" Id="Rdf6ac9fb31864df0" /><Relationship Type="http://schemas.openxmlformats.org/officeDocument/2006/relationships/slide" Target="/ppt/slides/slide7.xml" Id="R49aa3b8bf3fa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7c318adc9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fe87bbaba4e66" /><Relationship Type="http://schemas.openxmlformats.org/officeDocument/2006/relationships/theme" Target="/ppt/slideMasters/theme/theme1.xml" Id="R46aab0df2d674f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efe87bbaba4e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662e612b946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2d24470f14e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e20fa733c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77549ceba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3ca6f2f2c49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4aee565c1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e5759bd79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ASSISTANSE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ASSISTANSE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ce@fgh.no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927 283 220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