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42337bd3e94a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2757c664584979"/>
  </p:sldMasterIdLst>
  <p:sldIdLst>
    <p:sldId xmlns:r="http://schemas.openxmlformats.org/officeDocument/2006/relationships" id="256" r:id="Rf28cb452f7fb4082"/>
    <p:sldId xmlns:r="http://schemas.openxmlformats.org/officeDocument/2006/relationships" id="257" r:id="R50829a28fbb947c1"/>
    <p:sldId xmlns:r="http://schemas.openxmlformats.org/officeDocument/2006/relationships" id="258" r:id="Re1772ba84d16472d"/>
    <p:sldId xmlns:r="http://schemas.openxmlformats.org/officeDocument/2006/relationships" id="259" r:id="Rdda7fe98ae47490c"/>
    <p:sldId xmlns:r="http://schemas.openxmlformats.org/officeDocument/2006/relationships" id="260" r:id="R0f31fc8ec1c04a9c"/>
    <p:sldId xmlns:r="http://schemas.openxmlformats.org/officeDocument/2006/relationships" id="261" r:id="R940455c05d764e68"/>
    <p:sldId xmlns:r="http://schemas.openxmlformats.org/officeDocument/2006/relationships" id="262" r:id="R9416585a4b0740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2757c664584979" /><Relationship Type="http://schemas.openxmlformats.org/officeDocument/2006/relationships/slide" Target="/ppt/slides/slide1.xml" Id="Rf28cb452f7fb4082" /><Relationship Type="http://schemas.openxmlformats.org/officeDocument/2006/relationships/slide" Target="/ppt/slides/slide2.xml" Id="R50829a28fbb947c1" /><Relationship Type="http://schemas.openxmlformats.org/officeDocument/2006/relationships/slide" Target="/ppt/slides/slide3.xml" Id="Re1772ba84d16472d" /><Relationship Type="http://schemas.openxmlformats.org/officeDocument/2006/relationships/slide" Target="/ppt/slides/slide4.xml" Id="Rdda7fe98ae47490c" /><Relationship Type="http://schemas.openxmlformats.org/officeDocument/2006/relationships/slide" Target="/ppt/slides/slide5.xml" Id="R0f31fc8ec1c04a9c" /><Relationship Type="http://schemas.openxmlformats.org/officeDocument/2006/relationships/slide" Target="/ppt/slides/slide6.xml" Id="R940455c05d764e68" /><Relationship Type="http://schemas.openxmlformats.org/officeDocument/2006/relationships/slide" Target="/ppt/slides/slide7.xml" Id="R9416585a4b0740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d0ca9727084b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9c734bc764734" /><Relationship Type="http://schemas.openxmlformats.org/officeDocument/2006/relationships/theme" Target="/ppt/slideMasters/theme/theme1.xml" Id="R43b35a7c3af14e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a9c734bc7647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87f2671fe41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29321df8c45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aa111ecc145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4c0e19d6f40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71cdf01a446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9e131b7fb46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559a5c2634f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TO-K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TO-K FORVALTNING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248 674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1 945 415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GRØNVOLD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Kølbrenna 104B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2388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927 335 077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