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643875525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6f6136780429d"/>
  </p:sldMasterIdLst>
  <p:sldIdLst>
    <p:sldId xmlns:r="http://schemas.openxmlformats.org/officeDocument/2006/relationships" id="256" r:id="Rc4cbd43e533741e3"/>
    <p:sldId xmlns:r="http://schemas.openxmlformats.org/officeDocument/2006/relationships" id="257" r:id="R74a6be8d210d4d8b"/>
    <p:sldId xmlns:r="http://schemas.openxmlformats.org/officeDocument/2006/relationships" id="258" r:id="Re9d3d1fc9b964fc4"/>
    <p:sldId xmlns:r="http://schemas.openxmlformats.org/officeDocument/2006/relationships" id="259" r:id="Rb2fb2e0bc5f34555"/>
    <p:sldId xmlns:r="http://schemas.openxmlformats.org/officeDocument/2006/relationships" id="260" r:id="Re1897378a68d444e"/>
    <p:sldId xmlns:r="http://schemas.openxmlformats.org/officeDocument/2006/relationships" id="261" r:id="Rf1c0be4cac9e4ddc"/>
    <p:sldId xmlns:r="http://schemas.openxmlformats.org/officeDocument/2006/relationships" id="262" r:id="Rda68696c2ea8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6f6136780429d" /><Relationship Type="http://schemas.openxmlformats.org/officeDocument/2006/relationships/slide" Target="/ppt/slides/slide1.xml" Id="Rc4cbd43e533741e3" /><Relationship Type="http://schemas.openxmlformats.org/officeDocument/2006/relationships/slide" Target="/ppt/slides/slide2.xml" Id="R74a6be8d210d4d8b" /><Relationship Type="http://schemas.openxmlformats.org/officeDocument/2006/relationships/slide" Target="/ppt/slides/slide3.xml" Id="Re9d3d1fc9b964fc4" /><Relationship Type="http://schemas.openxmlformats.org/officeDocument/2006/relationships/slide" Target="/ppt/slides/slide4.xml" Id="Rb2fb2e0bc5f34555" /><Relationship Type="http://schemas.openxmlformats.org/officeDocument/2006/relationships/slide" Target="/ppt/slides/slide5.xml" Id="Re1897378a68d444e" /><Relationship Type="http://schemas.openxmlformats.org/officeDocument/2006/relationships/slide" Target="/ppt/slides/slide6.xml" Id="Rf1c0be4cac9e4ddc" /><Relationship Type="http://schemas.openxmlformats.org/officeDocument/2006/relationships/slide" Target="/ppt/slides/slide7.xml" Id="Rda68696c2ea8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43cc2080144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8a8ac68ff4203" /><Relationship Type="http://schemas.openxmlformats.org/officeDocument/2006/relationships/theme" Target="/ppt/slideMasters/theme/theme1.xml" Id="R97801dd4a9e3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8a8ac68ff42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178b6b4fe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c39dba9764d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008bc9c92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cb6d09615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46202c85042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bab43598d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84e9d845345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ble etablert [år] og holder til i Ekne.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29 759 914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30 202 514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Kjølavegen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7624 Ekne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927 353 725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