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bc44b49c8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85700ecfb4df6"/>
  </p:sldMasterIdLst>
  <p:sldIdLst>
    <p:sldId xmlns:r="http://schemas.openxmlformats.org/officeDocument/2006/relationships" id="256" r:id="R6921ff721e4e4a39"/>
    <p:sldId xmlns:r="http://schemas.openxmlformats.org/officeDocument/2006/relationships" id="257" r:id="R674a458b8b2c4944"/>
    <p:sldId xmlns:r="http://schemas.openxmlformats.org/officeDocument/2006/relationships" id="258" r:id="R0af413aeb58f45ab"/>
    <p:sldId xmlns:r="http://schemas.openxmlformats.org/officeDocument/2006/relationships" id="259" r:id="R4c786b97cb014ba0"/>
    <p:sldId xmlns:r="http://schemas.openxmlformats.org/officeDocument/2006/relationships" id="260" r:id="Rbb54aef884b04437"/>
    <p:sldId xmlns:r="http://schemas.openxmlformats.org/officeDocument/2006/relationships" id="261" r:id="R3e3054dabfde4fbb"/>
    <p:sldId xmlns:r="http://schemas.openxmlformats.org/officeDocument/2006/relationships" id="262" r:id="R36fb2c913958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85700ecfb4df6" /><Relationship Type="http://schemas.openxmlformats.org/officeDocument/2006/relationships/slide" Target="/ppt/slides/slide1.xml" Id="R6921ff721e4e4a39" /><Relationship Type="http://schemas.openxmlformats.org/officeDocument/2006/relationships/slide" Target="/ppt/slides/slide2.xml" Id="R674a458b8b2c4944" /><Relationship Type="http://schemas.openxmlformats.org/officeDocument/2006/relationships/slide" Target="/ppt/slides/slide3.xml" Id="R0af413aeb58f45ab" /><Relationship Type="http://schemas.openxmlformats.org/officeDocument/2006/relationships/slide" Target="/ppt/slides/slide4.xml" Id="R4c786b97cb014ba0" /><Relationship Type="http://schemas.openxmlformats.org/officeDocument/2006/relationships/slide" Target="/ppt/slides/slide5.xml" Id="Rbb54aef884b04437" /><Relationship Type="http://schemas.openxmlformats.org/officeDocument/2006/relationships/slide" Target="/ppt/slides/slide6.xml" Id="R3e3054dabfde4fbb" /><Relationship Type="http://schemas.openxmlformats.org/officeDocument/2006/relationships/slide" Target="/ppt/slides/slide7.xml" Id="R36fb2c913958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a3edb53c4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083ee6fde419c" /><Relationship Type="http://schemas.openxmlformats.org/officeDocument/2006/relationships/theme" Target="/ppt/slideMasters/theme/theme1.xml" Id="R59e5245679a4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083ee6fde41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ba88c337b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9cc102358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d13c78bbb43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2b6e76e114c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1a54fe17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e2ed7ac2f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3d6ed6e97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BALANSE REGNSKAP OG RÅDGIVING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BALANSE REGNSKAP OG RÅDGIVING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Minsaas plass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927 355 159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