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19473485604c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7743329b354aaf"/>
  </p:sldMasterIdLst>
  <p:sldIdLst>
    <p:sldId xmlns:r="http://schemas.openxmlformats.org/officeDocument/2006/relationships" id="256" r:id="Ra821b9643a7b4de8"/>
    <p:sldId xmlns:r="http://schemas.openxmlformats.org/officeDocument/2006/relationships" id="257" r:id="R59e4302737d34a00"/>
    <p:sldId xmlns:r="http://schemas.openxmlformats.org/officeDocument/2006/relationships" id="258" r:id="Ree74fef4674945c8"/>
    <p:sldId xmlns:r="http://schemas.openxmlformats.org/officeDocument/2006/relationships" id="259" r:id="R4d2f2ba3dded493d"/>
    <p:sldId xmlns:r="http://schemas.openxmlformats.org/officeDocument/2006/relationships" id="260" r:id="R24a88e78d03d4352"/>
    <p:sldId xmlns:r="http://schemas.openxmlformats.org/officeDocument/2006/relationships" id="261" r:id="R2f9109100fc14367"/>
    <p:sldId xmlns:r="http://schemas.openxmlformats.org/officeDocument/2006/relationships" id="262" r:id="R5d72cd538ed54c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743329b354aaf" /><Relationship Type="http://schemas.openxmlformats.org/officeDocument/2006/relationships/slide" Target="/ppt/slides/slide1.xml" Id="Ra821b9643a7b4de8" /><Relationship Type="http://schemas.openxmlformats.org/officeDocument/2006/relationships/slide" Target="/ppt/slides/slide2.xml" Id="R59e4302737d34a00" /><Relationship Type="http://schemas.openxmlformats.org/officeDocument/2006/relationships/slide" Target="/ppt/slides/slide3.xml" Id="Ree74fef4674945c8" /><Relationship Type="http://schemas.openxmlformats.org/officeDocument/2006/relationships/slide" Target="/ppt/slides/slide4.xml" Id="R4d2f2ba3dded493d" /><Relationship Type="http://schemas.openxmlformats.org/officeDocument/2006/relationships/slide" Target="/ppt/slides/slide5.xml" Id="R24a88e78d03d4352" /><Relationship Type="http://schemas.openxmlformats.org/officeDocument/2006/relationships/slide" Target="/ppt/slides/slide6.xml" Id="R2f9109100fc14367" /><Relationship Type="http://schemas.openxmlformats.org/officeDocument/2006/relationships/slide" Target="/ppt/slides/slide7.xml" Id="R5d72cd538ed54c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91b61660a4b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049c68310458e" /><Relationship Type="http://schemas.openxmlformats.org/officeDocument/2006/relationships/theme" Target="/ppt/slideMasters/theme/theme1.xml" Id="R6e7441d28bbd45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6049c6831045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97601126c49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a2028a8534b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42dd0dc8f47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0c6a7ad984b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9101b79b041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0683c34c849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47899cf8843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ES-HOLDING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−205 967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−636 887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−955 126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7 526 042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SJØFLOT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Enromvegen 173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