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9d8a4ac2c4d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84cff4fe04bde"/>
  </p:sldMasterIdLst>
  <p:sldIdLst>
    <p:sldId xmlns:r="http://schemas.openxmlformats.org/officeDocument/2006/relationships" id="256" r:id="R148691e4ee1c401f"/>
    <p:sldId xmlns:r="http://schemas.openxmlformats.org/officeDocument/2006/relationships" id="257" r:id="Rd19843607bbd42de"/>
    <p:sldId xmlns:r="http://schemas.openxmlformats.org/officeDocument/2006/relationships" id="258" r:id="Rf4f26a7412094b87"/>
    <p:sldId xmlns:r="http://schemas.openxmlformats.org/officeDocument/2006/relationships" id="259" r:id="Rb50b9b16a1024e3f"/>
    <p:sldId xmlns:r="http://schemas.openxmlformats.org/officeDocument/2006/relationships" id="260" r:id="R80d43a72b1d2461f"/>
    <p:sldId xmlns:r="http://schemas.openxmlformats.org/officeDocument/2006/relationships" id="261" r:id="Rdc1875fdbe444dc4"/>
    <p:sldId xmlns:r="http://schemas.openxmlformats.org/officeDocument/2006/relationships" id="262" r:id="Rf2f8c883baab4e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84cff4fe04bde" /><Relationship Type="http://schemas.openxmlformats.org/officeDocument/2006/relationships/slide" Target="/ppt/slides/slide1.xml" Id="R148691e4ee1c401f" /><Relationship Type="http://schemas.openxmlformats.org/officeDocument/2006/relationships/slide" Target="/ppt/slides/slide2.xml" Id="Rd19843607bbd42de" /><Relationship Type="http://schemas.openxmlformats.org/officeDocument/2006/relationships/slide" Target="/ppt/slides/slide3.xml" Id="Rf4f26a7412094b87" /><Relationship Type="http://schemas.openxmlformats.org/officeDocument/2006/relationships/slide" Target="/ppt/slides/slide4.xml" Id="Rb50b9b16a1024e3f" /><Relationship Type="http://schemas.openxmlformats.org/officeDocument/2006/relationships/slide" Target="/ppt/slides/slide5.xml" Id="R80d43a72b1d2461f" /><Relationship Type="http://schemas.openxmlformats.org/officeDocument/2006/relationships/slide" Target="/ppt/slides/slide6.xml" Id="Rdc1875fdbe444dc4" /><Relationship Type="http://schemas.openxmlformats.org/officeDocument/2006/relationships/slide" Target="/ppt/slides/slide7.xml" Id="Rf2f8c883baab4e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a86f9b9fa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0aac4f6dd4940" /><Relationship Type="http://schemas.openxmlformats.org/officeDocument/2006/relationships/theme" Target="/ppt/slideMasters/theme/theme1.xml" Id="Rd43613cb469647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e0aac4f6dd49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f42ffd05f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2765c1d1b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2aac0cdda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1a465cd7f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58d832dc440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c39168e56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7a769bfb3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36 729 356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HERMINE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