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23523ef6c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275681a7d49a9"/>
  </p:sldMasterIdLst>
  <p:sldIdLst>
    <p:sldId xmlns:r="http://schemas.openxmlformats.org/officeDocument/2006/relationships" id="256" r:id="R10855cb8c7834f33"/>
    <p:sldId xmlns:r="http://schemas.openxmlformats.org/officeDocument/2006/relationships" id="257" r:id="R10490faca02e45d3"/>
    <p:sldId xmlns:r="http://schemas.openxmlformats.org/officeDocument/2006/relationships" id="258" r:id="Rd87f7feaa78a4b71"/>
    <p:sldId xmlns:r="http://schemas.openxmlformats.org/officeDocument/2006/relationships" id="259" r:id="R465b2154d5ad4478"/>
    <p:sldId xmlns:r="http://schemas.openxmlformats.org/officeDocument/2006/relationships" id="260" r:id="R856886d8903146a8"/>
    <p:sldId xmlns:r="http://schemas.openxmlformats.org/officeDocument/2006/relationships" id="261" r:id="R666d01a89766450a"/>
    <p:sldId xmlns:r="http://schemas.openxmlformats.org/officeDocument/2006/relationships" id="262" r:id="Raa6e390dfeae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275681a7d49a9" /><Relationship Type="http://schemas.openxmlformats.org/officeDocument/2006/relationships/slide" Target="/ppt/slides/slide1.xml" Id="R10855cb8c7834f33" /><Relationship Type="http://schemas.openxmlformats.org/officeDocument/2006/relationships/slide" Target="/ppt/slides/slide2.xml" Id="R10490faca02e45d3" /><Relationship Type="http://schemas.openxmlformats.org/officeDocument/2006/relationships/slide" Target="/ppt/slides/slide3.xml" Id="Rd87f7feaa78a4b71" /><Relationship Type="http://schemas.openxmlformats.org/officeDocument/2006/relationships/slide" Target="/ppt/slides/slide4.xml" Id="R465b2154d5ad4478" /><Relationship Type="http://schemas.openxmlformats.org/officeDocument/2006/relationships/slide" Target="/ppt/slides/slide5.xml" Id="R856886d8903146a8" /><Relationship Type="http://schemas.openxmlformats.org/officeDocument/2006/relationships/slide" Target="/ppt/slides/slide6.xml" Id="R666d01a89766450a" /><Relationship Type="http://schemas.openxmlformats.org/officeDocument/2006/relationships/slide" Target="/ppt/slides/slide7.xml" Id="Raa6e390dfeae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85252d972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54cffc0c64403" /><Relationship Type="http://schemas.openxmlformats.org/officeDocument/2006/relationships/theme" Target="/ppt/slideMasters/theme/theme1.xml" Id="R07f9c81614ea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54cffc0c6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db6c1d9c5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aeb2dfbd7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23f99fde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a18e58050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9e3a6dbf8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752089b0140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d9d7548ac47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15 190 406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IVARA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Elise Ivara Dahl, Armauer Hansens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927 376 776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