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fcd330c75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dcbdf3f0d4a3e"/>
  </p:sldMasterIdLst>
  <p:sldIdLst>
    <p:sldId xmlns:r="http://schemas.openxmlformats.org/officeDocument/2006/relationships" id="256" r:id="Rb56d510213f946a8"/>
    <p:sldId xmlns:r="http://schemas.openxmlformats.org/officeDocument/2006/relationships" id="257" r:id="R08dd79d1597e4dc0"/>
    <p:sldId xmlns:r="http://schemas.openxmlformats.org/officeDocument/2006/relationships" id="258" r:id="Ra89aba57025d451f"/>
    <p:sldId xmlns:r="http://schemas.openxmlformats.org/officeDocument/2006/relationships" id="259" r:id="R5b6e33609914495b"/>
    <p:sldId xmlns:r="http://schemas.openxmlformats.org/officeDocument/2006/relationships" id="260" r:id="R81e0f3f24be648fb"/>
    <p:sldId xmlns:r="http://schemas.openxmlformats.org/officeDocument/2006/relationships" id="261" r:id="Rbf8305fbae394c32"/>
    <p:sldId xmlns:r="http://schemas.openxmlformats.org/officeDocument/2006/relationships" id="262" r:id="R1b66aabd1d80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dcbdf3f0d4a3e" /><Relationship Type="http://schemas.openxmlformats.org/officeDocument/2006/relationships/slide" Target="/ppt/slides/slide1.xml" Id="Rb56d510213f946a8" /><Relationship Type="http://schemas.openxmlformats.org/officeDocument/2006/relationships/slide" Target="/ppt/slides/slide2.xml" Id="R08dd79d1597e4dc0" /><Relationship Type="http://schemas.openxmlformats.org/officeDocument/2006/relationships/slide" Target="/ppt/slides/slide3.xml" Id="Ra89aba57025d451f" /><Relationship Type="http://schemas.openxmlformats.org/officeDocument/2006/relationships/slide" Target="/ppt/slides/slide4.xml" Id="R5b6e33609914495b" /><Relationship Type="http://schemas.openxmlformats.org/officeDocument/2006/relationships/slide" Target="/ppt/slides/slide5.xml" Id="R81e0f3f24be648fb" /><Relationship Type="http://schemas.openxmlformats.org/officeDocument/2006/relationships/slide" Target="/ppt/slides/slide6.xml" Id="Rbf8305fbae394c32" /><Relationship Type="http://schemas.openxmlformats.org/officeDocument/2006/relationships/slide" Target="/ppt/slides/slide7.xml" Id="R1b66aabd1d80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fbc78ff2a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004edffc4204" /><Relationship Type="http://schemas.openxmlformats.org/officeDocument/2006/relationships/theme" Target="/ppt/slideMasters/theme/theme1.xml" Id="R9a59a4fece7f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f004edffc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55e67545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cb8f1a89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149522e9c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cca51f440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ee230533c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9e959b51b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e8fc60224c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IVER LIGAARD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Munkerudåsen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