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b39fdb0e6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a58d0a40c4cf9"/>
  </p:sldMasterIdLst>
  <p:sldIdLst>
    <p:sldId xmlns:r="http://schemas.openxmlformats.org/officeDocument/2006/relationships" id="256" r:id="R00ae9d7dda6047f2"/>
    <p:sldId xmlns:r="http://schemas.openxmlformats.org/officeDocument/2006/relationships" id="257" r:id="R3fc60bdc2def4234"/>
    <p:sldId xmlns:r="http://schemas.openxmlformats.org/officeDocument/2006/relationships" id="258" r:id="R98a36e3f29804843"/>
    <p:sldId xmlns:r="http://schemas.openxmlformats.org/officeDocument/2006/relationships" id="259" r:id="R7dc6155048264b1f"/>
    <p:sldId xmlns:r="http://schemas.openxmlformats.org/officeDocument/2006/relationships" id="260" r:id="R35f06ea46b8a4e36"/>
    <p:sldId xmlns:r="http://schemas.openxmlformats.org/officeDocument/2006/relationships" id="261" r:id="R1da0abda231549fa"/>
    <p:sldId xmlns:r="http://schemas.openxmlformats.org/officeDocument/2006/relationships" id="262" r:id="R27c4c9a2d68c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58d0a40c4cf9" /><Relationship Type="http://schemas.openxmlformats.org/officeDocument/2006/relationships/slide" Target="/ppt/slides/slide1.xml" Id="R00ae9d7dda6047f2" /><Relationship Type="http://schemas.openxmlformats.org/officeDocument/2006/relationships/slide" Target="/ppt/slides/slide2.xml" Id="R3fc60bdc2def4234" /><Relationship Type="http://schemas.openxmlformats.org/officeDocument/2006/relationships/slide" Target="/ppt/slides/slide3.xml" Id="R98a36e3f29804843" /><Relationship Type="http://schemas.openxmlformats.org/officeDocument/2006/relationships/slide" Target="/ppt/slides/slide4.xml" Id="R7dc6155048264b1f" /><Relationship Type="http://schemas.openxmlformats.org/officeDocument/2006/relationships/slide" Target="/ppt/slides/slide5.xml" Id="R35f06ea46b8a4e36" /><Relationship Type="http://schemas.openxmlformats.org/officeDocument/2006/relationships/slide" Target="/ppt/slides/slide6.xml" Id="R1da0abda231549fa" /><Relationship Type="http://schemas.openxmlformats.org/officeDocument/2006/relationships/slide" Target="/ppt/slides/slide7.xml" Id="R27c4c9a2d68c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5d95b30d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9531642fe406b" /><Relationship Type="http://schemas.openxmlformats.org/officeDocument/2006/relationships/theme" Target="/ppt/slideMasters/theme/theme1.xml" Id="Rfca131d5f568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9531642fe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432e60177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0e978ceb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2341ee26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bb1ab448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60aebe08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5c486e81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99f24ddf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TORFINN TOBIAS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