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9425983e2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755eea8cf4a41"/>
  </p:sldMasterIdLst>
  <p:sldIdLst>
    <p:sldId xmlns:r="http://schemas.openxmlformats.org/officeDocument/2006/relationships" id="256" r:id="R76fa8f4b69d644af"/>
    <p:sldId xmlns:r="http://schemas.openxmlformats.org/officeDocument/2006/relationships" id="257" r:id="R42d70d01c3804365"/>
    <p:sldId xmlns:r="http://schemas.openxmlformats.org/officeDocument/2006/relationships" id="258" r:id="Rb672153ad61c40d7"/>
    <p:sldId xmlns:r="http://schemas.openxmlformats.org/officeDocument/2006/relationships" id="259" r:id="R7463c225a0894d63"/>
    <p:sldId xmlns:r="http://schemas.openxmlformats.org/officeDocument/2006/relationships" id="260" r:id="Ra486d50decad4a74"/>
    <p:sldId xmlns:r="http://schemas.openxmlformats.org/officeDocument/2006/relationships" id="261" r:id="R4b6532b161174385"/>
    <p:sldId xmlns:r="http://schemas.openxmlformats.org/officeDocument/2006/relationships" id="262" r:id="Rdb5eaaf49863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755eea8cf4a41" /><Relationship Type="http://schemas.openxmlformats.org/officeDocument/2006/relationships/slide" Target="/ppt/slides/slide1.xml" Id="R76fa8f4b69d644af" /><Relationship Type="http://schemas.openxmlformats.org/officeDocument/2006/relationships/slide" Target="/ppt/slides/slide2.xml" Id="R42d70d01c3804365" /><Relationship Type="http://schemas.openxmlformats.org/officeDocument/2006/relationships/slide" Target="/ppt/slides/slide3.xml" Id="Rb672153ad61c40d7" /><Relationship Type="http://schemas.openxmlformats.org/officeDocument/2006/relationships/slide" Target="/ppt/slides/slide4.xml" Id="R7463c225a0894d63" /><Relationship Type="http://schemas.openxmlformats.org/officeDocument/2006/relationships/slide" Target="/ppt/slides/slide5.xml" Id="Ra486d50decad4a74" /><Relationship Type="http://schemas.openxmlformats.org/officeDocument/2006/relationships/slide" Target="/ppt/slides/slide6.xml" Id="R4b6532b161174385" /><Relationship Type="http://schemas.openxmlformats.org/officeDocument/2006/relationships/slide" Target="/ppt/slides/slide7.xml" Id="Rdb5eaaf49863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8a761d1c6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1f78a2074991" /><Relationship Type="http://schemas.openxmlformats.org/officeDocument/2006/relationships/theme" Target="/ppt/slideMasters/theme/theme1.xml" Id="Rb03a1a7c9b3e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b1f78a207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69be233b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2d26057b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74536cb3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c9819d49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231e3513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73dc9fc6d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baf4ab40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APOTEKGÅRDEN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APOTEKGÅRDEN SORTLAND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8 930 735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ANDREAS BERNTSEN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BERNTSEN REINSLI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BERNTSEN HJELLE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Gårdsalléen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APOTEKGÅRDEN SORTLAND AS</a:t>
            </a:r>
          </a:p>
        </p:txBody>
      </p:sp>
    </p:spTree>
  </p:cSld>
  <p:clrMapOvr>
    <a:masterClrMapping xmlns:a="http://schemas.openxmlformats.org/drawingml/2006/main"/>
  </p:clrMapOvr>
</p:sld>
</file>