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f66b06727c3421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b5258f30047474f"/>
  </p:sldMasterIdLst>
  <p:sldIdLst>
    <p:sldId xmlns:r="http://schemas.openxmlformats.org/officeDocument/2006/relationships" id="256" r:id="Rcaa710b0b6544b17"/>
    <p:sldId xmlns:r="http://schemas.openxmlformats.org/officeDocument/2006/relationships" id="257" r:id="R4329ce7d63be43c0"/>
    <p:sldId xmlns:r="http://schemas.openxmlformats.org/officeDocument/2006/relationships" id="258" r:id="Rf4f51ab21b7d4934"/>
    <p:sldId xmlns:r="http://schemas.openxmlformats.org/officeDocument/2006/relationships" id="259" r:id="R52cdad84e66146d2"/>
    <p:sldId xmlns:r="http://schemas.openxmlformats.org/officeDocument/2006/relationships" id="260" r:id="Rda4c4c1b751e490c"/>
    <p:sldId xmlns:r="http://schemas.openxmlformats.org/officeDocument/2006/relationships" id="261" r:id="R7804fb3d046b4b09"/>
    <p:sldId xmlns:r="http://schemas.openxmlformats.org/officeDocument/2006/relationships" id="262" r:id="R9ecbce3bc2ca4ee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b5258f30047474f" /><Relationship Type="http://schemas.openxmlformats.org/officeDocument/2006/relationships/slide" Target="/ppt/slides/slide1.xml" Id="Rcaa710b0b6544b17" /><Relationship Type="http://schemas.openxmlformats.org/officeDocument/2006/relationships/slide" Target="/ppt/slides/slide2.xml" Id="R4329ce7d63be43c0" /><Relationship Type="http://schemas.openxmlformats.org/officeDocument/2006/relationships/slide" Target="/ppt/slides/slide3.xml" Id="Rf4f51ab21b7d4934" /><Relationship Type="http://schemas.openxmlformats.org/officeDocument/2006/relationships/slide" Target="/ppt/slides/slide4.xml" Id="R52cdad84e66146d2" /><Relationship Type="http://schemas.openxmlformats.org/officeDocument/2006/relationships/slide" Target="/ppt/slides/slide5.xml" Id="Rda4c4c1b751e490c" /><Relationship Type="http://schemas.openxmlformats.org/officeDocument/2006/relationships/slide" Target="/ppt/slides/slide6.xml" Id="R7804fb3d046b4b09" /><Relationship Type="http://schemas.openxmlformats.org/officeDocument/2006/relationships/slide" Target="/ppt/slides/slide7.xml" Id="R9ecbce3bc2ca4ee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5002a7eb0545f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7aca858f9c4717" /><Relationship Type="http://schemas.openxmlformats.org/officeDocument/2006/relationships/theme" Target="/ppt/slideMasters/theme/theme1.xml" Id="Rcdf9cacb7467497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87aca858f9c471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9d5383f83a455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edcda00fdfa4ee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2e6709256c479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d3fc176b59443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efcb70821e427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3399812e114dc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de720285c7420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RAMSVOLL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RAMSVOLL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RAMSVOLL AS ble etablert [år] og holder til i Haugesund.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RAMSVOLL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RAMSVOLL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RAMSVOLL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−1 150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464 931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679 604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887 646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RAMSVOLL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JOHANNES ALNE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RAMSVOLL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Johannes Alne, Ramsvollsvegen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5518 Haugesund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927 400 480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RAMSVOLL AS</a:t>
            </a:r>
          </a:p>
        </p:txBody>
      </p:sp>
    </p:spTree>
  </p:cSld>
  <p:clrMapOvr>
    <a:masterClrMapping xmlns:a="http://schemas.openxmlformats.org/drawingml/2006/main"/>
  </p:clrMapOvr>
</p:sld>
</file>