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20cd41cee445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2595ccf8b24587"/>
  </p:sldMasterIdLst>
  <p:sldIdLst>
    <p:sldId xmlns:r="http://schemas.openxmlformats.org/officeDocument/2006/relationships" id="256" r:id="R4da682c053ec457a"/>
    <p:sldId xmlns:r="http://schemas.openxmlformats.org/officeDocument/2006/relationships" id="257" r:id="R35a48f8478b94c58"/>
    <p:sldId xmlns:r="http://schemas.openxmlformats.org/officeDocument/2006/relationships" id="258" r:id="Ref3a48ba39b74ed7"/>
    <p:sldId xmlns:r="http://schemas.openxmlformats.org/officeDocument/2006/relationships" id="259" r:id="Rfa5055f3380c4d73"/>
    <p:sldId xmlns:r="http://schemas.openxmlformats.org/officeDocument/2006/relationships" id="260" r:id="R8956f337e6864cc2"/>
    <p:sldId xmlns:r="http://schemas.openxmlformats.org/officeDocument/2006/relationships" id="261" r:id="R0b0163ca9f084edc"/>
    <p:sldId xmlns:r="http://schemas.openxmlformats.org/officeDocument/2006/relationships" id="262" r:id="Rc7e1e04294a14c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595ccf8b24587" /><Relationship Type="http://schemas.openxmlformats.org/officeDocument/2006/relationships/slide" Target="/ppt/slides/slide1.xml" Id="R4da682c053ec457a" /><Relationship Type="http://schemas.openxmlformats.org/officeDocument/2006/relationships/slide" Target="/ppt/slides/slide2.xml" Id="R35a48f8478b94c58" /><Relationship Type="http://schemas.openxmlformats.org/officeDocument/2006/relationships/slide" Target="/ppt/slides/slide3.xml" Id="Ref3a48ba39b74ed7" /><Relationship Type="http://schemas.openxmlformats.org/officeDocument/2006/relationships/slide" Target="/ppt/slides/slide4.xml" Id="Rfa5055f3380c4d73" /><Relationship Type="http://schemas.openxmlformats.org/officeDocument/2006/relationships/slide" Target="/ppt/slides/slide5.xml" Id="R8956f337e6864cc2" /><Relationship Type="http://schemas.openxmlformats.org/officeDocument/2006/relationships/slide" Target="/ppt/slides/slide6.xml" Id="R0b0163ca9f084edc" /><Relationship Type="http://schemas.openxmlformats.org/officeDocument/2006/relationships/slide" Target="/ppt/slides/slide7.xml" Id="Rc7e1e04294a14c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bfeb0973240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2c67ff1c84b1e" /><Relationship Type="http://schemas.openxmlformats.org/officeDocument/2006/relationships/theme" Target="/ppt/slideMasters/theme/theme1.xml" Id="R0e3fe7e84a4d44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2c67ff1c84b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5af7ad2cf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a76d19d7448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c67c6d97c47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d66acc59f44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fed73c5694a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37776a3de42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ebcebd16647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EIRIK HAUGHOLT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HAUGHOLT INVEST AS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4 385 832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MOEN HAUGHOLT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Lindtjenn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927 410 699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HAUGHOLT INVEST AS</a:t>
            </a:r>
          </a:p>
        </p:txBody>
      </p:sp>
    </p:spTree>
  </p:cSld>
  <p:clrMapOvr>
    <a:masterClrMapping xmlns:a="http://schemas.openxmlformats.org/drawingml/2006/main"/>
  </p:clrMapOvr>
</p:sld>
</file>