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9905f41ee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c65012b904d5e"/>
  </p:sldMasterIdLst>
  <p:sldIdLst>
    <p:sldId xmlns:r="http://schemas.openxmlformats.org/officeDocument/2006/relationships" id="256" r:id="R6dc57fb00d8b4c52"/>
    <p:sldId xmlns:r="http://schemas.openxmlformats.org/officeDocument/2006/relationships" id="257" r:id="R4aee78bbe12f4757"/>
    <p:sldId xmlns:r="http://schemas.openxmlformats.org/officeDocument/2006/relationships" id="258" r:id="R068bfdb1a7a348f0"/>
    <p:sldId xmlns:r="http://schemas.openxmlformats.org/officeDocument/2006/relationships" id="259" r:id="Ra2e3ba98de84473c"/>
    <p:sldId xmlns:r="http://schemas.openxmlformats.org/officeDocument/2006/relationships" id="260" r:id="R933c6ba2476a41a7"/>
    <p:sldId xmlns:r="http://schemas.openxmlformats.org/officeDocument/2006/relationships" id="261" r:id="Re822cd9e9952487c"/>
    <p:sldId xmlns:r="http://schemas.openxmlformats.org/officeDocument/2006/relationships" id="262" r:id="Rc7a9c776d03e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c65012b904d5e" /><Relationship Type="http://schemas.openxmlformats.org/officeDocument/2006/relationships/slide" Target="/ppt/slides/slide1.xml" Id="R6dc57fb00d8b4c52" /><Relationship Type="http://schemas.openxmlformats.org/officeDocument/2006/relationships/slide" Target="/ppt/slides/slide2.xml" Id="R4aee78bbe12f4757" /><Relationship Type="http://schemas.openxmlformats.org/officeDocument/2006/relationships/slide" Target="/ppt/slides/slide3.xml" Id="R068bfdb1a7a348f0" /><Relationship Type="http://schemas.openxmlformats.org/officeDocument/2006/relationships/slide" Target="/ppt/slides/slide4.xml" Id="Ra2e3ba98de84473c" /><Relationship Type="http://schemas.openxmlformats.org/officeDocument/2006/relationships/slide" Target="/ppt/slides/slide5.xml" Id="R933c6ba2476a41a7" /><Relationship Type="http://schemas.openxmlformats.org/officeDocument/2006/relationships/slide" Target="/ppt/slides/slide6.xml" Id="Re822cd9e9952487c" /><Relationship Type="http://schemas.openxmlformats.org/officeDocument/2006/relationships/slide" Target="/ppt/slides/slide7.xml" Id="Rc7a9c776d03e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ba08f5a57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c3315a6ad46df" /><Relationship Type="http://schemas.openxmlformats.org/officeDocument/2006/relationships/theme" Target="/ppt/slideMasters/theme/theme1.xml" Id="R24a18d3916b9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c3315a6ad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06e6830f6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a975c4c3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eb434973e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fb0da193741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4dd4f5de4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3b2b421a44a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1b90a8d26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ØKONOMI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3 338 421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927 411 296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