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54f08c8c5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84d499c7b04e0f"/>
  </p:sldMasterIdLst>
  <p:sldIdLst>
    <p:sldId xmlns:r="http://schemas.openxmlformats.org/officeDocument/2006/relationships" id="256" r:id="Ra48105cf8d7d426b"/>
    <p:sldId xmlns:r="http://schemas.openxmlformats.org/officeDocument/2006/relationships" id="257" r:id="R497ea2c84cc3427e"/>
    <p:sldId xmlns:r="http://schemas.openxmlformats.org/officeDocument/2006/relationships" id="258" r:id="R5188849dc4cb46b5"/>
    <p:sldId xmlns:r="http://schemas.openxmlformats.org/officeDocument/2006/relationships" id="259" r:id="Rd609f0c95fd243ec"/>
    <p:sldId xmlns:r="http://schemas.openxmlformats.org/officeDocument/2006/relationships" id="260" r:id="Rdba24f161bfe497e"/>
    <p:sldId xmlns:r="http://schemas.openxmlformats.org/officeDocument/2006/relationships" id="261" r:id="R3abfd5b0f1244a71"/>
    <p:sldId xmlns:r="http://schemas.openxmlformats.org/officeDocument/2006/relationships" id="262" r:id="R8181f029be7e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4d499c7b04e0f" /><Relationship Type="http://schemas.openxmlformats.org/officeDocument/2006/relationships/slide" Target="/ppt/slides/slide1.xml" Id="Ra48105cf8d7d426b" /><Relationship Type="http://schemas.openxmlformats.org/officeDocument/2006/relationships/slide" Target="/ppt/slides/slide2.xml" Id="R497ea2c84cc3427e" /><Relationship Type="http://schemas.openxmlformats.org/officeDocument/2006/relationships/slide" Target="/ppt/slides/slide3.xml" Id="R5188849dc4cb46b5" /><Relationship Type="http://schemas.openxmlformats.org/officeDocument/2006/relationships/slide" Target="/ppt/slides/slide4.xml" Id="Rd609f0c95fd243ec" /><Relationship Type="http://schemas.openxmlformats.org/officeDocument/2006/relationships/slide" Target="/ppt/slides/slide5.xml" Id="Rdba24f161bfe497e" /><Relationship Type="http://schemas.openxmlformats.org/officeDocument/2006/relationships/slide" Target="/ppt/slides/slide6.xml" Id="R3abfd5b0f1244a71" /><Relationship Type="http://schemas.openxmlformats.org/officeDocument/2006/relationships/slide" Target="/ppt/slides/slide7.xml" Id="R8181f029be7e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0b2bac297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d42d10564fee" /><Relationship Type="http://schemas.openxmlformats.org/officeDocument/2006/relationships/theme" Target="/ppt/slideMasters/theme/theme1.xml" Id="Rd48b8c6a3864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ad42d1056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3029590749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f42a48ecf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f31c4bed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b667e1e84c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970d98af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486b4c0e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2ae43389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20 273 702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19 959 050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195 269 727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215 595 002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GRØTTA KÅRE JOSTEIN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44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www.karegro&amp;online.no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927 433 788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STORETIND AS</a:t>
            </a:r>
          </a:p>
        </p:txBody>
      </p:sp>
    </p:spTree>
  </p:cSld>
  <p:clrMapOvr>
    <a:masterClrMapping xmlns:a="http://schemas.openxmlformats.org/drawingml/2006/main"/>
  </p:clrMapOvr>
</p:sld>
</file>