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1d993d536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c86abbc744563"/>
  </p:sldMasterIdLst>
  <p:sldIdLst>
    <p:sldId xmlns:r="http://schemas.openxmlformats.org/officeDocument/2006/relationships" id="256" r:id="Ra6fd227d179247e6"/>
    <p:sldId xmlns:r="http://schemas.openxmlformats.org/officeDocument/2006/relationships" id="257" r:id="R96ddc61f18924117"/>
    <p:sldId xmlns:r="http://schemas.openxmlformats.org/officeDocument/2006/relationships" id="258" r:id="R3f274e6384884e33"/>
    <p:sldId xmlns:r="http://schemas.openxmlformats.org/officeDocument/2006/relationships" id="259" r:id="R0a8bc5f612cc46e8"/>
    <p:sldId xmlns:r="http://schemas.openxmlformats.org/officeDocument/2006/relationships" id="260" r:id="R909c88d973d44409"/>
    <p:sldId xmlns:r="http://schemas.openxmlformats.org/officeDocument/2006/relationships" id="261" r:id="Rb54c9e2116134560"/>
    <p:sldId xmlns:r="http://schemas.openxmlformats.org/officeDocument/2006/relationships" id="262" r:id="R72d0eeabfff1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c86abbc744563" /><Relationship Type="http://schemas.openxmlformats.org/officeDocument/2006/relationships/slide" Target="/ppt/slides/slide1.xml" Id="Ra6fd227d179247e6" /><Relationship Type="http://schemas.openxmlformats.org/officeDocument/2006/relationships/slide" Target="/ppt/slides/slide2.xml" Id="R96ddc61f18924117" /><Relationship Type="http://schemas.openxmlformats.org/officeDocument/2006/relationships/slide" Target="/ppt/slides/slide3.xml" Id="R3f274e6384884e33" /><Relationship Type="http://schemas.openxmlformats.org/officeDocument/2006/relationships/slide" Target="/ppt/slides/slide4.xml" Id="R0a8bc5f612cc46e8" /><Relationship Type="http://schemas.openxmlformats.org/officeDocument/2006/relationships/slide" Target="/ppt/slides/slide5.xml" Id="R909c88d973d44409" /><Relationship Type="http://schemas.openxmlformats.org/officeDocument/2006/relationships/slide" Target="/ppt/slides/slide6.xml" Id="Rb54c9e2116134560" /><Relationship Type="http://schemas.openxmlformats.org/officeDocument/2006/relationships/slide" Target="/ppt/slides/slide7.xml" Id="R72d0eeabfff1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632bfb954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b17a336664973" /><Relationship Type="http://schemas.openxmlformats.org/officeDocument/2006/relationships/theme" Target="/ppt/slideMasters/theme/theme1.xml" Id="R527641a2f69c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b17a3366649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d787910044b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08ed58e27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0d6b55c9446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0fabaa4c2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8b13840d4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d78e99c3b4c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20a695695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TWICE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1 243 019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HENNING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Robert Henning, Likollveien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927 434 377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TWICE HOLDING AS</a:t>
            </a:r>
          </a:p>
        </p:txBody>
      </p:sp>
    </p:spTree>
  </p:cSld>
  <p:clrMapOvr>
    <a:masterClrMapping xmlns:a="http://schemas.openxmlformats.org/drawingml/2006/main"/>
  </p:clrMapOvr>
</p:sld>
</file>