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da3909dcac48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1b702655e04334"/>
  </p:sldMasterIdLst>
  <p:sldIdLst>
    <p:sldId xmlns:r="http://schemas.openxmlformats.org/officeDocument/2006/relationships" id="256" r:id="R73119c87a9db4d20"/>
    <p:sldId xmlns:r="http://schemas.openxmlformats.org/officeDocument/2006/relationships" id="257" r:id="R67660fc8f0a94863"/>
    <p:sldId xmlns:r="http://schemas.openxmlformats.org/officeDocument/2006/relationships" id="258" r:id="R50809aeaa41b4671"/>
    <p:sldId xmlns:r="http://schemas.openxmlformats.org/officeDocument/2006/relationships" id="259" r:id="R10dce3ad648e4195"/>
    <p:sldId xmlns:r="http://schemas.openxmlformats.org/officeDocument/2006/relationships" id="260" r:id="R2f407dd0f6c54901"/>
    <p:sldId xmlns:r="http://schemas.openxmlformats.org/officeDocument/2006/relationships" id="261" r:id="R7b0e7a9c4d8940a2"/>
    <p:sldId xmlns:r="http://schemas.openxmlformats.org/officeDocument/2006/relationships" id="262" r:id="R8384337a102e43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1b702655e04334" /><Relationship Type="http://schemas.openxmlformats.org/officeDocument/2006/relationships/slide" Target="/ppt/slides/slide1.xml" Id="R73119c87a9db4d20" /><Relationship Type="http://schemas.openxmlformats.org/officeDocument/2006/relationships/slide" Target="/ppt/slides/slide2.xml" Id="R67660fc8f0a94863" /><Relationship Type="http://schemas.openxmlformats.org/officeDocument/2006/relationships/slide" Target="/ppt/slides/slide3.xml" Id="R50809aeaa41b4671" /><Relationship Type="http://schemas.openxmlformats.org/officeDocument/2006/relationships/slide" Target="/ppt/slides/slide4.xml" Id="R10dce3ad648e4195" /><Relationship Type="http://schemas.openxmlformats.org/officeDocument/2006/relationships/slide" Target="/ppt/slides/slide5.xml" Id="R2f407dd0f6c54901" /><Relationship Type="http://schemas.openxmlformats.org/officeDocument/2006/relationships/slide" Target="/ppt/slides/slide6.xml" Id="R7b0e7a9c4d8940a2" /><Relationship Type="http://schemas.openxmlformats.org/officeDocument/2006/relationships/slide" Target="/ppt/slides/slide7.xml" Id="R8384337a102e43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cddef234a349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af847caee43cf" /><Relationship Type="http://schemas.openxmlformats.org/officeDocument/2006/relationships/theme" Target="/ppt/slideMasters/theme/theme1.xml" Id="R752c7d0ae76c4a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7af847caee43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6fa0411bc48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14676639544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fe919c1184b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014c4f0a34e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c8f1c1b3a42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b8fc8cd9d41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c94386bbfe4d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J.F.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J.F.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J.F. HOLDING AS ble etablert [år] og holder til i Tomter.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J.F.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J.F.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J.F.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2 124 090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11 308 031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11 896 461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J.F.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JOSEF FILTVEDT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J.F.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Kråkerudbakken 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1825 Tomter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927 434 962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J.F. HOLDING AS</a:t>
            </a:r>
          </a:p>
        </p:txBody>
      </p:sp>
    </p:spTree>
  </p:cSld>
  <p:clrMapOvr>
    <a:masterClrMapping xmlns:a="http://schemas.openxmlformats.org/drawingml/2006/main"/>
  </p:clrMapOvr>
</p:sld>
</file>