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677ec639e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628a8ef284ec6"/>
  </p:sldMasterIdLst>
  <p:sldIdLst>
    <p:sldId xmlns:r="http://schemas.openxmlformats.org/officeDocument/2006/relationships" id="256" r:id="R96ca248d0118488c"/>
    <p:sldId xmlns:r="http://schemas.openxmlformats.org/officeDocument/2006/relationships" id="257" r:id="Rdce46e8dd8e54a91"/>
    <p:sldId xmlns:r="http://schemas.openxmlformats.org/officeDocument/2006/relationships" id="258" r:id="R1048d3487e3c4e3b"/>
    <p:sldId xmlns:r="http://schemas.openxmlformats.org/officeDocument/2006/relationships" id="259" r:id="R7855d999d5e24f40"/>
    <p:sldId xmlns:r="http://schemas.openxmlformats.org/officeDocument/2006/relationships" id="260" r:id="R168ce0c8b21e4e6f"/>
    <p:sldId xmlns:r="http://schemas.openxmlformats.org/officeDocument/2006/relationships" id="261" r:id="Rdfdd3e2269e1486f"/>
    <p:sldId xmlns:r="http://schemas.openxmlformats.org/officeDocument/2006/relationships" id="262" r:id="R062d2b00424c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628a8ef284ec6" /><Relationship Type="http://schemas.openxmlformats.org/officeDocument/2006/relationships/slide" Target="/ppt/slides/slide1.xml" Id="R96ca248d0118488c" /><Relationship Type="http://schemas.openxmlformats.org/officeDocument/2006/relationships/slide" Target="/ppt/slides/slide2.xml" Id="Rdce46e8dd8e54a91" /><Relationship Type="http://schemas.openxmlformats.org/officeDocument/2006/relationships/slide" Target="/ppt/slides/slide3.xml" Id="R1048d3487e3c4e3b" /><Relationship Type="http://schemas.openxmlformats.org/officeDocument/2006/relationships/slide" Target="/ppt/slides/slide4.xml" Id="R7855d999d5e24f40" /><Relationship Type="http://schemas.openxmlformats.org/officeDocument/2006/relationships/slide" Target="/ppt/slides/slide5.xml" Id="R168ce0c8b21e4e6f" /><Relationship Type="http://schemas.openxmlformats.org/officeDocument/2006/relationships/slide" Target="/ppt/slides/slide6.xml" Id="Rdfdd3e2269e1486f" /><Relationship Type="http://schemas.openxmlformats.org/officeDocument/2006/relationships/slide" Target="/ppt/slides/slide7.xml" Id="R062d2b00424c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a22bb4ac9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8d01fca24609" /><Relationship Type="http://schemas.openxmlformats.org/officeDocument/2006/relationships/theme" Target="/ppt/slideMasters/theme/theme1.xml" Id="R700744c7e2b6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58d01fca2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2dcf67b2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ad4b7e66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2cc17c92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ac1949afd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35d4f7f5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4f7caa16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0d455f7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