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eed1aafbab4e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1228d98ef54a53"/>
  </p:sldMasterIdLst>
  <p:sldIdLst>
    <p:sldId xmlns:r="http://schemas.openxmlformats.org/officeDocument/2006/relationships" id="256" r:id="R8f76a0402781454a"/>
    <p:sldId xmlns:r="http://schemas.openxmlformats.org/officeDocument/2006/relationships" id="257" r:id="R24fb90089cd7458e"/>
    <p:sldId xmlns:r="http://schemas.openxmlformats.org/officeDocument/2006/relationships" id="258" r:id="Raf187a260cbf46c7"/>
    <p:sldId xmlns:r="http://schemas.openxmlformats.org/officeDocument/2006/relationships" id="259" r:id="Rbc077cd46b8c4d24"/>
    <p:sldId xmlns:r="http://schemas.openxmlformats.org/officeDocument/2006/relationships" id="260" r:id="Re7cfc454e5b6419a"/>
    <p:sldId xmlns:r="http://schemas.openxmlformats.org/officeDocument/2006/relationships" id="261" r:id="Rfdb2eab7d0924927"/>
    <p:sldId xmlns:r="http://schemas.openxmlformats.org/officeDocument/2006/relationships" id="262" r:id="R48b32c5643d340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1228d98ef54a53" /><Relationship Type="http://schemas.openxmlformats.org/officeDocument/2006/relationships/slide" Target="/ppt/slides/slide1.xml" Id="R8f76a0402781454a" /><Relationship Type="http://schemas.openxmlformats.org/officeDocument/2006/relationships/slide" Target="/ppt/slides/slide2.xml" Id="R24fb90089cd7458e" /><Relationship Type="http://schemas.openxmlformats.org/officeDocument/2006/relationships/slide" Target="/ppt/slides/slide3.xml" Id="Raf187a260cbf46c7" /><Relationship Type="http://schemas.openxmlformats.org/officeDocument/2006/relationships/slide" Target="/ppt/slides/slide4.xml" Id="Rbc077cd46b8c4d24" /><Relationship Type="http://schemas.openxmlformats.org/officeDocument/2006/relationships/slide" Target="/ppt/slides/slide5.xml" Id="Re7cfc454e5b6419a" /><Relationship Type="http://schemas.openxmlformats.org/officeDocument/2006/relationships/slide" Target="/ppt/slides/slide6.xml" Id="Rfdb2eab7d0924927" /><Relationship Type="http://schemas.openxmlformats.org/officeDocument/2006/relationships/slide" Target="/ppt/slides/slide7.xml" Id="R48b32c5643d340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8149d61e34a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9c33759694628" /><Relationship Type="http://schemas.openxmlformats.org/officeDocument/2006/relationships/theme" Target="/ppt/slideMasters/theme/theme1.xml" Id="R43467a09f5ce40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59c337596946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6e07c8d6a4d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c0ac738f04d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b75c6abc84e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a5ecbdedb4b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a936aaa9d48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82ea560df40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59d23a1f247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CHEF ØRJAN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CHEF ØRJAN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CHEF ØRJAN AS ble etablert [år] og holder til i Bekkjarvik.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CHEF ØRJAN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CHEF ØRJAN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CHEF ØRJAN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262 614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999 946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1 228 826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CHEF ØRJAN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 JOHANNESSEN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CHEF ØRJAN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Vardhaugen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5397 Bekkjarvik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927 438 976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CHEF ØRJAN AS</a:t>
            </a:r>
          </a:p>
        </p:txBody>
      </p:sp>
    </p:spTree>
  </p:cSld>
  <p:clrMapOvr>
    <a:masterClrMapping xmlns:a="http://schemas.openxmlformats.org/drawingml/2006/main"/>
  </p:clrMapOvr>
</p:sld>
</file>