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2867e2d4ec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8e1732a9f43be"/>
  </p:sldMasterIdLst>
  <p:sldIdLst>
    <p:sldId xmlns:r="http://schemas.openxmlformats.org/officeDocument/2006/relationships" id="256" r:id="Re884ec3632c4440f"/>
    <p:sldId xmlns:r="http://schemas.openxmlformats.org/officeDocument/2006/relationships" id="257" r:id="Rd90f43da7d654604"/>
    <p:sldId xmlns:r="http://schemas.openxmlformats.org/officeDocument/2006/relationships" id="258" r:id="Ref1a0dfe65424cc0"/>
    <p:sldId xmlns:r="http://schemas.openxmlformats.org/officeDocument/2006/relationships" id="259" r:id="Rd2b95773c68042fe"/>
    <p:sldId xmlns:r="http://schemas.openxmlformats.org/officeDocument/2006/relationships" id="260" r:id="R78d14dbb85444a37"/>
    <p:sldId xmlns:r="http://schemas.openxmlformats.org/officeDocument/2006/relationships" id="261" r:id="R80f638c04a3b4d61"/>
    <p:sldId xmlns:r="http://schemas.openxmlformats.org/officeDocument/2006/relationships" id="262" r:id="R53562fc78917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8e1732a9f43be" /><Relationship Type="http://schemas.openxmlformats.org/officeDocument/2006/relationships/slide" Target="/ppt/slides/slide1.xml" Id="Re884ec3632c4440f" /><Relationship Type="http://schemas.openxmlformats.org/officeDocument/2006/relationships/slide" Target="/ppt/slides/slide2.xml" Id="Rd90f43da7d654604" /><Relationship Type="http://schemas.openxmlformats.org/officeDocument/2006/relationships/slide" Target="/ppt/slides/slide3.xml" Id="Ref1a0dfe65424cc0" /><Relationship Type="http://schemas.openxmlformats.org/officeDocument/2006/relationships/slide" Target="/ppt/slides/slide4.xml" Id="Rd2b95773c68042fe" /><Relationship Type="http://schemas.openxmlformats.org/officeDocument/2006/relationships/slide" Target="/ppt/slides/slide5.xml" Id="R78d14dbb85444a37" /><Relationship Type="http://schemas.openxmlformats.org/officeDocument/2006/relationships/slide" Target="/ppt/slides/slide6.xml" Id="R80f638c04a3b4d61" /><Relationship Type="http://schemas.openxmlformats.org/officeDocument/2006/relationships/slide" Target="/ppt/slides/slide7.xml" Id="R53562fc78917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70af0731f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4588b3fdf488d" /><Relationship Type="http://schemas.openxmlformats.org/officeDocument/2006/relationships/theme" Target="/ppt/slideMasters/theme/theme1.xml" Id="R6874f26c9d08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4588b3fdf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d1fff5890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45df536b4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beb883c3a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fbfb08d81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e882a01e24a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11dc899f6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301022bbf4e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SKALLUM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SKALLUM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85 758 262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768 641 126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821 389 625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MULLAKS AS  –  28,4 %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EGER HOLDING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 FINANS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MAHOGNY CAPITAL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MULLAKS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Skallumhagen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927 439 484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