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2bb52c019f4e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9ec2cb18d0437b"/>
  </p:sldMasterIdLst>
  <p:sldIdLst>
    <p:sldId xmlns:r="http://schemas.openxmlformats.org/officeDocument/2006/relationships" id="256" r:id="R71a8f363b0d445da"/>
    <p:sldId xmlns:r="http://schemas.openxmlformats.org/officeDocument/2006/relationships" id="257" r:id="R460b1afcc4404380"/>
    <p:sldId xmlns:r="http://schemas.openxmlformats.org/officeDocument/2006/relationships" id="258" r:id="Rf1dbe4769998491f"/>
    <p:sldId xmlns:r="http://schemas.openxmlformats.org/officeDocument/2006/relationships" id="259" r:id="R5919ae0a10684d51"/>
    <p:sldId xmlns:r="http://schemas.openxmlformats.org/officeDocument/2006/relationships" id="260" r:id="Rd6e0b220d53343da"/>
    <p:sldId xmlns:r="http://schemas.openxmlformats.org/officeDocument/2006/relationships" id="261" r:id="R622dccf82d424f4f"/>
    <p:sldId xmlns:r="http://schemas.openxmlformats.org/officeDocument/2006/relationships" id="262" r:id="R64c4c80bfdc147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9ec2cb18d0437b" /><Relationship Type="http://schemas.openxmlformats.org/officeDocument/2006/relationships/slide" Target="/ppt/slides/slide1.xml" Id="R71a8f363b0d445da" /><Relationship Type="http://schemas.openxmlformats.org/officeDocument/2006/relationships/slide" Target="/ppt/slides/slide2.xml" Id="R460b1afcc4404380" /><Relationship Type="http://schemas.openxmlformats.org/officeDocument/2006/relationships/slide" Target="/ppt/slides/slide3.xml" Id="Rf1dbe4769998491f" /><Relationship Type="http://schemas.openxmlformats.org/officeDocument/2006/relationships/slide" Target="/ppt/slides/slide4.xml" Id="R5919ae0a10684d51" /><Relationship Type="http://schemas.openxmlformats.org/officeDocument/2006/relationships/slide" Target="/ppt/slides/slide5.xml" Id="Rd6e0b220d53343da" /><Relationship Type="http://schemas.openxmlformats.org/officeDocument/2006/relationships/slide" Target="/ppt/slides/slide6.xml" Id="R622dccf82d424f4f" /><Relationship Type="http://schemas.openxmlformats.org/officeDocument/2006/relationships/slide" Target="/ppt/slides/slide7.xml" Id="R64c4c80bfdc147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f0385335a04f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be680a74c4443" /><Relationship Type="http://schemas.openxmlformats.org/officeDocument/2006/relationships/theme" Target="/ppt/slideMasters/theme/theme1.xml" Id="R26722ac6666244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6be680a74c44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6e031280943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c14df4fc543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bc29c7c9a44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bd5bcea324f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b12bc0de642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306a3c62847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a5af54bfd4b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STORTOFT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STORTOFT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STORTOFT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STORTOFT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STORTOFT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STORTOFT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7 844 489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20 389 068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37 309 797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STORTOFT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C TORGNES AS  –  27,0 %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 INVEST AS  –  27,0 %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NJORDHALL AS  –  27,0 %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TORGØY AS  –  19,0 %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STORTOFT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Toftveien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8909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927 478 382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STORTOFT AS</a:t>
            </a:r>
          </a:p>
        </p:txBody>
      </p:sp>
    </p:spTree>
  </p:cSld>
  <p:clrMapOvr>
    <a:masterClrMapping xmlns:a="http://schemas.openxmlformats.org/drawingml/2006/main"/>
  </p:clrMapOvr>
</p:sld>
</file>