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601a3c546848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dd6c1aa93b4579"/>
  </p:sldMasterIdLst>
  <p:sldIdLst>
    <p:sldId xmlns:r="http://schemas.openxmlformats.org/officeDocument/2006/relationships" id="256" r:id="R403da21e36854ed5"/>
    <p:sldId xmlns:r="http://schemas.openxmlformats.org/officeDocument/2006/relationships" id="257" r:id="Re4fe4d53e9a04604"/>
    <p:sldId xmlns:r="http://schemas.openxmlformats.org/officeDocument/2006/relationships" id="258" r:id="R4bc7089776ce4a17"/>
    <p:sldId xmlns:r="http://schemas.openxmlformats.org/officeDocument/2006/relationships" id="259" r:id="R790a27c8a4ab4c54"/>
    <p:sldId xmlns:r="http://schemas.openxmlformats.org/officeDocument/2006/relationships" id="260" r:id="R9069569344c245f9"/>
    <p:sldId xmlns:r="http://schemas.openxmlformats.org/officeDocument/2006/relationships" id="261" r:id="R10fa73586290481b"/>
    <p:sldId xmlns:r="http://schemas.openxmlformats.org/officeDocument/2006/relationships" id="262" r:id="Re80cf6940e2d4f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dd6c1aa93b4579" /><Relationship Type="http://schemas.openxmlformats.org/officeDocument/2006/relationships/slide" Target="/ppt/slides/slide1.xml" Id="R403da21e36854ed5" /><Relationship Type="http://schemas.openxmlformats.org/officeDocument/2006/relationships/slide" Target="/ppt/slides/slide2.xml" Id="Re4fe4d53e9a04604" /><Relationship Type="http://schemas.openxmlformats.org/officeDocument/2006/relationships/slide" Target="/ppt/slides/slide3.xml" Id="R4bc7089776ce4a17" /><Relationship Type="http://schemas.openxmlformats.org/officeDocument/2006/relationships/slide" Target="/ppt/slides/slide4.xml" Id="R790a27c8a4ab4c54" /><Relationship Type="http://schemas.openxmlformats.org/officeDocument/2006/relationships/slide" Target="/ppt/slides/slide5.xml" Id="R9069569344c245f9" /><Relationship Type="http://schemas.openxmlformats.org/officeDocument/2006/relationships/slide" Target="/ppt/slides/slide6.xml" Id="R10fa73586290481b" /><Relationship Type="http://schemas.openxmlformats.org/officeDocument/2006/relationships/slide" Target="/ppt/slides/slide7.xml" Id="Re80cf6940e2d4f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91f9aee1014b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a251d5a21b41f9" /><Relationship Type="http://schemas.openxmlformats.org/officeDocument/2006/relationships/theme" Target="/ppt/slideMasters/theme/theme1.xml" Id="R5e49afcd5be847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a251d5a21b41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d626848cf24e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f600e9f4544c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c35fa5bff748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4f14a4e3e245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22970030294f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8a8f701e4444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7c70963bca45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FILTVEDT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FILTVEDT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FILTVEDT INVEST AS ble etablert [år] og holder til i Tomter.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FILTVEDT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FILTVEDT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FILTVEDT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−13 279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886 169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3 810 283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5 981 676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FILTVEDT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WERNER OLAV FILTVEDT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FILTVEDT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Furukvisten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1825 Tomter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927 509 857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FILTVEDT INVEST AS</a:t>
            </a:r>
          </a:p>
        </p:txBody>
      </p:sp>
    </p:spTree>
  </p:cSld>
  <p:clrMapOvr>
    <a:masterClrMapping xmlns:a="http://schemas.openxmlformats.org/drawingml/2006/main"/>
  </p:clrMapOvr>
</p:sld>
</file>