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4dd2f0f2b5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60e2f437443bd"/>
  </p:sldMasterIdLst>
  <p:sldIdLst>
    <p:sldId xmlns:r="http://schemas.openxmlformats.org/officeDocument/2006/relationships" id="256" r:id="Rdd05b851c371472d"/>
    <p:sldId xmlns:r="http://schemas.openxmlformats.org/officeDocument/2006/relationships" id="257" r:id="R1452b3a41b0d4bc4"/>
    <p:sldId xmlns:r="http://schemas.openxmlformats.org/officeDocument/2006/relationships" id="258" r:id="R03bd75c6dd194f5b"/>
    <p:sldId xmlns:r="http://schemas.openxmlformats.org/officeDocument/2006/relationships" id="259" r:id="R12ccc54bccc9415d"/>
    <p:sldId xmlns:r="http://schemas.openxmlformats.org/officeDocument/2006/relationships" id="260" r:id="Rb2687ddbec594be6"/>
    <p:sldId xmlns:r="http://schemas.openxmlformats.org/officeDocument/2006/relationships" id="261" r:id="R6115c160a5fb4a6c"/>
    <p:sldId xmlns:r="http://schemas.openxmlformats.org/officeDocument/2006/relationships" id="262" r:id="R0470f8befdf9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60e2f437443bd" /><Relationship Type="http://schemas.openxmlformats.org/officeDocument/2006/relationships/slide" Target="/ppt/slides/slide1.xml" Id="Rdd05b851c371472d" /><Relationship Type="http://schemas.openxmlformats.org/officeDocument/2006/relationships/slide" Target="/ppt/slides/slide2.xml" Id="R1452b3a41b0d4bc4" /><Relationship Type="http://schemas.openxmlformats.org/officeDocument/2006/relationships/slide" Target="/ppt/slides/slide3.xml" Id="R03bd75c6dd194f5b" /><Relationship Type="http://schemas.openxmlformats.org/officeDocument/2006/relationships/slide" Target="/ppt/slides/slide4.xml" Id="R12ccc54bccc9415d" /><Relationship Type="http://schemas.openxmlformats.org/officeDocument/2006/relationships/slide" Target="/ppt/slides/slide5.xml" Id="Rb2687ddbec594be6" /><Relationship Type="http://schemas.openxmlformats.org/officeDocument/2006/relationships/slide" Target="/ppt/slides/slide6.xml" Id="R6115c160a5fb4a6c" /><Relationship Type="http://schemas.openxmlformats.org/officeDocument/2006/relationships/slide" Target="/ppt/slides/slide7.xml" Id="R0470f8befdf9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a0163997a43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eb5e326da41d4" /><Relationship Type="http://schemas.openxmlformats.org/officeDocument/2006/relationships/theme" Target="/ppt/slideMasters/theme/theme1.xml" Id="R2f2941e0656c4f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3eb5e326da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c5ceba4344d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bff401a76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2ea3e5a114d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f31789f28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e33c3ceb2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ea3f360814b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5f7bcdec9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SUKAME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SUKAME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SUKAME EIENDOM AS ble etablert [år] og holder til i Limingen.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SUKAME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SUKAME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SUKAME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948 515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SUKAME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SØRSUNDET INVEST AS  –  56,3 %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 HOLDING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 MARIANN NAMSVATN LAVIK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OMPA HOLDING AS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OTTO DEVIK  –  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SUKAME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7898 Limingen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927 514 745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SUKAME EIENDOM AS</a:t>
            </a:r>
          </a:p>
        </p:txBody>
      </p:sp>
    </p:spTree>
  </p:cSld>
  <p:clrMapOvr>
    <a:masterClrMapping xmlns:a="http://schemas.openxmlformats.org/drawingml/2006/main"/>
  </p:clrMapOvr>
</p:sld>
</file>