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dbaa9215011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d79361b6504be6"/>
  </p:sldMasterIdLst>
  <p:sldIdLst>
    <p:sldId xmlns:r="http://schemas.openxmlformats.org/officeDocument/2006/relationships" id="256" r:id="R6c3489c55a6b40e8"/>
    <p:sldId xmlns:r="http://schemas.openxmlformats.org/officeDocument/2006/relationships" id="257" r:id="Rdf0bc03189424414"/>
    <p:sldId xmlns:r="http://schemas.openxmlformats.org/officeDocument/2006/relationships" id="258" r:id="R85976a7e44a54d34"/>
    <p:sldId xmlns:r="http://schemas.openxmlformats.org/officeDocument/2006/relationships" id="259" r:id="R6d3393ec4875422d"/>
    <p:sldId xmlns:r="http://schemas.openxmlformats.org/officeDocument/2006/relationships" id="260" r:id="R3f355f9097bf476e"/>
    <p:sldId xmlns:r="http://schemas.openxmlformats.org/officeDocument/2006/relationships" id="261" r:id="Rab7c657a250b4658"/>
    <p:sldId xmlns:r="http://schemas.openxmlformats.org/officeDocument/2006/relationships" id="262" r:id="R5d2ec7dd6cfe43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d79361b6504be6" /><Relationship Type="http://schemas.openxmlformats.org/officeDocument/2006/relationships/slide" Target="/ppt/slides/slide1.xml" Id="R6c3489c55a6b40e8" /><Relationship Type="http://schemas.openxmlformats.org/officeDocument/2006/relationships/slide" Target="/ppt/slides/slide2.xml" Id="Rdf0bc03189424414" /><Relationship Type="http://schemas.openxmlformats.org/officeDocument/2006/relationships/slide" Target="/ppt/slides/slide3.xml" Id="R85976a7e44a54d34" /><Relationship Type="http://schemas.openxmlformats.org/officeDocument/2006/relationships/slide" Target="/ppt/slides/slide4.xml" Id="R6d3393ec4875422d" /><Relationship Type="http://schemas.openxmlformats.org/officeDocument/2006/relationships/slide" Target="/ppt/slides/slide5.xml" Id="R3f355f9097bf476e" /><Relationship Type="http://schemas.openxmlformats.org/officeDocument/2006/relationships/slide" Target="/ppt/slides/slide6.xml" Id="Rab7c657a250b4658" /><Relationship Type="http://schemas.openxmlformats.org/officeDocument/2006/relationships/slide" Target="/ppt/slides/slide7.xml" Id="R5d2ec7dd6cfe43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e4dab42d845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8610d8d834059" /><Relationship Type="http://schemas.openxmlformats.org/officeDocument/2006/relationships/theme" Target="/ppt/slideMasters/theme/theme1.xml" Id="Rf0b6bbeeb99a4a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68610d8d8340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e3d26b20849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6bd24595942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582844d2342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ecbc9d413444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f523ddf4643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c924ec7144c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c12fd0ce604c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CLASSIC NORWAY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CLASSIC NORWAY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−206 186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−159 520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288 174 153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288 374 903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BERG-INVEST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CANICA AS  –  46,3 %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BREIANGEN AS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ROFISK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AAKVIK HOLDING AS  –  0,4 %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Fannestrandvegen 125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927 538 989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CLASSIC NORWAY HOLDING AS</a:t>
            </a:r>
          </a:p>
        </p:txBody>
      </p:sp>
    </p:spTree>
  </p:cSld>
  <p:clrMapOvr>
    <a:masterClrMapping xmlns:a="http://schemas.openxmlformats.org/drawingml/2006/main"/>
  </p:clrMapOvr>
</p:sld>
</file>