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8c6885a1054d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b86eada58148f4"/>
  </p:sldMasterIdLst>
  <p:sldIdLst>
    <p:sldId xmlns:r="http://schemas.openxmlformats.org/officeDocument/2006/relationships" id="256" r:id="Rf310e493556a429e"/>
    <p:sldId xmlns:r="http://schemas.openxmlformats.org/officeDocument/2006/relationships" id="257" r:id="Re2c218e8883f48c7"/>
    <p:sldId xmlns:r="http://schemas.openxmlformats.org/officeDocument/2006/relationships" id="258" r:id="Rc9681dca19754c7c"/>
    <p:sldId xmlns:r="http://schemas.openxmlformats.org/officeDocument/2006/relationships" id="259" r:id="R8642435068644b6b"/>
    <p:sldId xmlns:r="http://schemas.openxmlformats.org/officeDocument/2006/relationships" id="260" r:id="R31a9905f84cc4f32"/>
    <p:sldId xmlns:r="http://schemas.openxmlformats.org/officeDocument/2006/relationships" id="261" r:id="Re4bbba207b3344b2"/>
    <p:sldId xmlns:r="http://schemas.openxmlformats.org/officeDocument/2006/relationships" id="262" r:id="Rf2664ccff13240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b86eada58148f4" /><Relationship Type="http://schemas.openxmlformats.org/officeDocument/2006/relationships/slide" Target="/ppt/slides/slide1.xml" Id="Rf310e493556a429e" /><Relationship Type="http://schemas.openxmlformats.org/officeDocument/2006/relationships/slide" Target="/ppt/slides/slide2.xml" Id="Re2c218e8883f48c7" /><Relationship Type="http://schemas.openxmlformats.org/officeDocument/2006/relationships/slide" Target="/ppt/slides/slide3.xml" Id="Rc9681dca19754c7c" /><Relationship Type="http://schemas.openxmlformats.org/officeDocument/2006/relationships/slide" Target="/ppt/slides/slide4.xml" Id="R8642435068644b6b" /><Relationship Type="http://schemas.openxmlformats.org/officeDocument/2006/relationships/slide" Target="/ppt/slides/slide5.xml" Id="R31a9905f84cc4f32" /><Relationship Type="http://schemas.openxmlformats.org/officeDocument/2006/relationships/slide" Target="/ppt/slides/slide6.xml" Id="Re4bbba207b3344b2" /><Relationship Type="http://schemas.openxmlformats.org/officeDocument/2006/relationships/slide" Target="/ppt/slides/slide7.xml" Id="Rf2664ccff13240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c29a9676cb41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ccf1e7b8040c8" /><Relationship Type="http://schemas.openxmlformats.org/officeDocument/2006/relationships/theme" Target="/ppt/slideMasters/theme/theme1.xml" Id="Rd541f22d49824a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8ccf1e7b8040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5633ad0ce49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f0f784eb64f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af90bb6b94c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84fef7d8b47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f2877f4824e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eecaf49a247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4224b296e40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ECH 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ECH INVEST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354 319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1 470 055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1 774 049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TABITA FILTVEDT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Maridalsveien 344B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927 603 233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 INVEST HOLDING AS</a:t>
            </a:r>
          </a:p>
        </p:txBody>
      </p:sp>
    </p:spTree>
  </p:cSld>
  <p:clrMapOvr>
    <a:masterClrMapping xmlns:a="http://schemas.openxmlformats.org/drawingml/2006/main"/>
  </p:clrMapOvr>
</p:sld>
</file>