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92681b13b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aeb9d826843a4"/>
  </p:sldMasterIdLst>
  <p:sldIdLst>
    <p:sldId xmlns:r="http://schemas.openxmlformats.org/officeDocument/2006/relationships" id="256" r:id="Rd467052ff04448ff"/>
    <p:sldId xmlns:r="http://schemas.openxmlformats.org/officeDocument/2006/relationships" id="257" r:id="Rd4c0d16f661744d5"/>
    <p:sldId xmlns:r="http://schemas.openxmlformats.org/officeDocument/2006/relationships" id="258" r:id="R699f8481b3ab44ed"/>
    <p:sldId xmlns:r="http://schemas.openxmlformats.org/officeDocument/2006/relationships" id="259" r:id="R6dc1c727ea094672"/>
    <p:sldId xmlns:r="http://schemas.openxmlformats.org/officeDocument/2006/relationships" id="260" r:id="Rfcc21e6007504317"/>
    <p:sldId xmlns:r="http://schemas.openxmlformats.org/officeDocument/2006/relationships" id="261" r:id="Re70769b3e1354fe5"/>
    <p:sldId xmlns:r="http://schemas.openxmlformats.org/officeDocument/2006/relationships" id="262" r:id="R66d932edebc3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aeb9d826843a4" /><Relationship Type="http://schemas.openxmlformats.org/officeDocument/2006/relationships/slide" Target="/ppt/slides/slide1.xml" Id="Rd467052ff04448ff" /><Relationship Type="http://schemas.openxmlformats.org/officeDocument/2006/relationships/slide" Target="/ppt/slides/slide2.xml" Id="Rd4c0d16f661744d5" /><Relationship Type="http://schemas.openxmlformats.org/officeDocument/2006/relationships/slide" Target="/ppt/slides/slide3.xml" Id="R699f8481b3ab44ed" /><Relationship Type="http://schemas.openxmlformats.org/officeDocument/2006/relationships/slide" Target="/ppt/slides/slide4.xml" Id="R6dc1c727ea094672" /><Relationship Type="http://schemas.openxmlformats.org/officeDocument/2006/relationships/slide" Target="/ppt/slides/slide5.xml" Id="Rfcc21e6007504317" /><Relationship Type="http://schemas.openxmlformats.org/officeDocument/2006/relationships/slide" Target="/ppt/slides/slide6.xml" Id="Re70769b3e1354fe5" /><Relationship Type="http://schemas.openxmlformats.org/officeDocument/2006/relationships/slide" Target="/ppt/slides/slide7.xml" Id="R66d932edebc3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b1b5dbe22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04d4d09564c64" /><Relationship Type="http://schemas.openxmlformats.org/officeDocument/2006/relationships/theme" Target="/ppt/slideMasters/theme/theme1.xml" Id="R405fa67c8a4b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04d4d0956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325da91e5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bb7f4888f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d48398825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e567dc31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40670d7d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6b137466a41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afc4f62f4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 FOR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FOR 3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4 954 666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ARNE SKIVE  –  96,2 %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ARNE SKIVE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63B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