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63000a1874f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5bdbb5c1bc48d1"/>
  </p:sldMasterIdLst>
  <p:sldIdLst>
    <p:sldId xmlns:r="http://schemas.openxmlformats.org/officeDocument/2006/relationships" id="256" r:id="Raafe0b050600426a"/>
    <p:sldId xmlns:r="http://schemas.openxmlformats.org/officeDocument/2006/relationships" id="257" r:id="Rc61758a0f7964717"/>
    <p:sldId xmlns:r="http://schemas.openxmlformats.org/officeDocument/2006/relationships" id="258" r:id="R0e5bcd48164f4f62"/>
    <p:sldId xmlns:r="http://schemas.openxmlformats.org/officeDocument/2006/relationships" id="259" r:id="R247f240ec67646e1"/>
    <p:sldId xmlns:r="http://schemas.openxmlformats.org/officeDocument/2006/relationships" id="260" r:id="R7922dfe8fbb9416d"/>
    <p:sldId xmlns:r="http://schemas.openxmlformats.org/officeDocument/2006/relationships" id="261" r:id="Ra088b1f9796a4f3b"/>
    <p:sldId xmlns:r="http://schemas.openxmlformats.org/officeDocument/2006/relationships" id="262" r:id="R5e79ac88b20046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bdbb5c1bc48d1" /><Relationship Type="http://schemas.openxmlformats.org/officeDocument/2006/relationships/slide" Target="/ppt/slides/slide1.xml" Id="Raafe0b050600426a" /><Relationship Type="http://schemas.openxmlformats.org/officeDocument/2006/relationships/slide" Target="/ppt/slides/slide2.xml" Id="Rc61758a0f7964717" /><Relationship Type="http://schemas.openxmlformats.org/officeDocument/2006/relationships/slide" Target="/ppt/slides/slide3.xml" Id="R0e5bcd48164f4f62" /><Relationship Type="http://schemas.openxmlformats.org/officeDocument/2006/relationships/slide" Target="/ppt/slides/slide4.xml" Id="R247f240ec67646e1" /><Relationship Type="http://schemas.openxmlformats.org/officeDocument/2006/relationships/slide" Target="/ppt/slides/slide5.xml" Id="R7922dfe8fbb9416d" /><Relationship Type="http://schemas.openxmlformats.org/officeDocument/2006/relationships/slide" Target="/ppt/slides/slide6.xml" Id="Ra088b1f9796a4f3b" /><Relationship Type="http://schemas.openxmlformats.org/officeDocument/2006/relationships/slide" Target="/ppt/slides/slide7.xml" Id="R5e79ac88b20046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e39f0237f48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80fcae7454d7e" /><Relationship Type="http://schemas.openxmlformats.org/officeDocument/2006/relationships/theme" Target="/ppt/slideMasters/theme/theme1.xml" Id="R0ca214f86049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a80fcae7454d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93a4a64334a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7e3b77deb47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17a771f12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9a5a0bec649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bee741b8f45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a68c33b0440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8924bd68d4d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KABESI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KABESI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3 340 760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67 230 323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67 259 806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BERNANDER SILSETH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927 610 736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