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fdbb11c17746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5c469043a447ea"/>
  </p:sldMasterIdLst>
  <p:sldIdLst>
    <p:sldId xmlns:r="http://schemas.openxmlformats.org/officeDocument/2006/relationships" id="256" r:id="R089dd929ad524d92"/>
    <p:sldId xmlns:r="http://schemas.openxmlformats.org/officeDocument/2006/relationships" id="257" r:id="R5f9692972ada4357"/>
    <p:sldId xmlns:r="http://schemas.openxmlformats.org/officeDocument/2006/relationships" id="258" r:id="R213f86703aad41d7"/>
    <p:sldId xmlns:r="http://schemas.openxmlformats.org/officeDocument/2006/relationships" id="259" r:id="Rfff0ce534f294484"/>
    <p:sldId xmlns:r="http://schemas.openxmlformats.org/officeDocument/2006/relationships" id="260" r:id="R100930135cfe4a3b"/>
    <p:sldId xmlns:r="http://schemas.openxmlformats.org/officeDocument/2006/relationships" id="261" r:id="Rf9ff682a456f4859"/>
    <p:sldId xmlns:r="http://schemas.openxmlformats.org/officeDocument/2006/relationships" id="262" r:id="R2264e539a6b04e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c469043a447ea" /><Relationship Type="http://schemas.openxmlformats.org/officeDocument/2006/relationships/slide" Target="/ppt/slides/slide1.xml" Id="R089dd929ad524d92" /><Relationship Type="http://schemas.openxmlformats.org/officeDocument/2006/relationships/slide" Target="/ppt/slides/slide2.xml" Id="R5f9692972ada4357" /><Relationship Type="http://schemas.openxmlformats.org/officeDocument/2006/relationships/slide" Target="/ppt/slides/slide3.xml" Id="R213f86703aad41d7" /><Relationship Type="http://schemas.openxmlformats.org/officeDocument/2006/relationships/slide" Target="/ppt/slides/slide4.xml" Id="Rfff0ce534f294484" /><Relationship Type="http://schemas.openxmlformats.org/officeDocument/2006/relationships/slide" Target="/ppt/slides/slide5.xml" Id="R100930135cfe4a3b" /><Relationship Type="http://schemas.openxmlformats.org/officeDocument/2006/relationships/slide" Target="/ppt/slides/slide6.xml" Id="Rf9ff682a456f4859" /><Relationship Type="http://schemas.openxmlformats.org/officeDocument/2006/relationships/slide" Target="/ppt/slides/slide7.xml" Id="R2264e539a6b04e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a304b82f044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cb830516f433a" /><Relationship Type="http://schemas.openxmlformats.org/officeDocument/2006/relationships/theme" Target="/ppt/slideMasters/theme/theme1.xml" Id="R12a5141db8c348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fcb830516f43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36046038143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4e8198aac43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0a2ffd22f45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25bb408814e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056cc5cd949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b13f738ae43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e3471b7b545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TOBESI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TOBESI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66 074 077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66 116 125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 BERNANDER SILSETH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927 610 744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TOBESI INVEST AS</a:t>
            </a:r>
          </a:p>
        </p:txBody>
      </p:sp>
    </p:spTree>
  </p:cSld>
  <p:clrMapOvr>
    <a:masterClrMapping xmlns:a="http://schemas.openxmlformats.org/drawingml/2006/main"/>
  </p:clrMapOvr>
</p:sld>
</file>