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07502d2cbe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1aa0a841e84fa2"/>
  </p:sldMasterIdLst>
  <p:sldIdLst>
    <p:sldId xmlns:r="http://schemas.openxmlformats.org/officeDocument/2006/relationships" id="256" r:id="Re31ae999fe004d33"/>
    <p:sldId xmlns:r="http://schemas.openxmlformats.org/officeDocument/2006/relationships" id="257" r:id="R4b796115f3c64655"/>
    <p:sldId xmlns:r="http://schemas.openxmlformats.org/officeDocument/2006/relationships" id="258" r:id="R38ebe1d073494462"/>
    <p:sldId xmlns:r="http://schemas.openxmlformats.org/officeDocument/2006/relationships" id="259" r:id="R6f813b4c4e044ff3"/>
    <p:sldId xmlns:r="http://schemas.openxmlformats.org/officeDocument/2006/relationships" id="260" r:id="R68c6c9ba84844ae7"/>
    <p:sldId xmlns:r="http://schemas.openxmlformats.org/officeDocument/2006/relationships" id="261" r:id="R36151fc766334256"/>
    <p:sldId xmlns:r="http://schemas.openxmlformats.org/officeDocument/2006/relationships" id="262" r:id="Rdb8df387004d44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aa0a841e84fa2" /><Relationship Type="http://schemas.openxmlformats.org/officeDocument/2006/relationships/slide" Target="/ppt/slides/slide1.xml" Id="Re31ae999fe004d33" /><Relationship Type="http://schemas.openxmlformats.org/officeDocument/2006/relationships/slide" Target="/ppt/slides/slide2.xml" Id="R4b796115f3c64655" /><Relationship Type="http://schemas.openxmlformats.org/officeDocument/2006/relationships/slide" Target="/ppt/slides/slide3.xml" Id="R38ebe1d073494462" /><Relationship Type="http://schemas.openxmlformats.org/officeDocument/2006/relationships/slide" Target="/ppt/slides/slide4.xml" Id="R6f813b4c4e044ff3" /><Relationship Type="http://schemas.openxmlformats.org/officeDocument/2006/relationships/slide" Target="/ppt/slides/slide5.xml" Id="R68c6c9ba84844ae7" /><Relationship Type="http://schemas.openxmlformats.org/officeDocument/2006/relationships/slide" Target="/ppt/slides/slide6.xml" Id="R36151fc766334256" /><Relationship Type="http://schemas.openxmlformats.org/officeDocument/2006/relationships/slide" Target="/ppt/slides/slide7.xml" Id="Rdb8df387004d44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5c5a25e7248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1c73e4252456f" /><Relationship Type="http://schemas.openxmlformats.org/officeDocument/2006/relationships/theme" Target="/ppt/slideMasters/theme/theme1.xml" Id="Rdb1e253e493d47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fd1c73e4252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ecabae02b4c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01f29efed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6e4c274724e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4bf27b9944b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e3d6b6ae74c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6da03736244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5215cf25c4f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 SMEBY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SMEBY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−83 861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256 483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ØYSTEIN SMEBY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Steinar Smeby, 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 SMEBY AS</a:t>
            </a:r>
          </a:p>
        </p:txBody>
      </p:sp>
    </p:spTree>
  </p:cSld>
  <p:clrMapOvr>
    <a:masterClrMapping xmlns:a="http://schemas.openxmlformats.org/drawingml/2006/main"/>
  </p:clrMapOvr>
</p:sld>
</file>