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20f1e6c1c44e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dde5715b004e65"/>
  </p:sldMasterIdLst>
  <p:sldIdLst>
    <p:sldId xmlns:r="http://schemas.openxmlformats.org/officeDocument/2006/relationships" id="256" r:id="R82e5963fe3e24721"/>
    <p:sldId xmlns:r="http://schemas.openxmlformats.org/officeDocument/2006/relationships" id="257" r:id="Raed91fbd21e44a00"/>
    <p:sldId xmlns:r="http://schemas.openxmlformats.org/officeDocument/2006/relationships" id="258" r:id="Rb3469b2a1ed44f07"/>
    <p:sldId xmlns:r="http://schemas.openxmlformats.org/officeDocument/2006/relationships" id="259" r:id="Rb3140b6bc12f4312"/>
    <p:sldId xmlns:r="http://schemas.openxmlformats.org/officeDocument/2006/relationships" id="260" r:id="R10cb0186c5514496"/>
    <p:sldId xmlns:r="http://schemas.openxmlformats.org/officeDocument/2006/relationships" id="261" r:id="Rc95aed18ca884561"/>
    <p:sldId xmlns:r="http://schemas.openxmlformats.org/officeDocument/2006/relationships" id="262" r:id="Rf11e9eb6cd0846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dde5715b004e65" /><Relationship Type="http://schemas.openxmlformats.org/officeDocument/2006/relationships/slide" Target="/ppt/slides/slide1.xml" Id="R82e5963fe3e24721" /><Relationship Type="http://schemas.openxmlformats.org/officeDocument/2006/relationships/slide" Target="/ppt/slides/slide2.xml" Id="Raed91fbd21e44a00" /><Relationship Type="http://schemas.openxmlformats.org/officeDocument/2006/relationships/slide" Target="/ppt/slides/slide3.xml" Id="Rb3469b2a1ed44f07" /><Relationship Type="http://schemas.openxmlformats.org/officeDocument/2006/relationships/slide" Target="/ppt/slides/slide4.xml" Id="Rb3140b6bc12f4312" /><Relationship Type="http://schemas.openxmlformats.org/officeDocument/2006/relationships/slide" Target="/ppt/slides/slide5.xml" Id="R10cb0186c5514496" /><Relationship Type="http://schemas.openxmlformats.org/officeDocument/2006/relationships/slide" Target="/ppt/slides/slide6.xml" Id="Rc95aed18ca884561" /><Relationship Type="http://schemas.openxmlformats.org/officeDocument/2006/relationships/slide" Target="/ppt/slides/slide7.xml" Id="Rf11e9eb6cd0846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55223a7874c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5cd1da3fc4f86" /><Relationship Type="http://schemas.openxmlformats.org/officeDocument/2006/relationships/theme" Target="/ppt/slideMasters/theme/theme1.xml" Id="R9dd9a1fbb07547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f5cd1da3fc4f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21f992b9c45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4d75ce58f40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7f2ebb18c43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17557106545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d31217e3443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86b439e7842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2797c659344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NSU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NSU INVEST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28 557 294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29 657 294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URBANSKI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TTC Invest AS, Guderudgata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1830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927 651 092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NSU INVEST AS</a:t>
            </a:r>
          </a:p>
        </p:txBody>
      </p:sp>
    </p:spTree>
  </p:cSld>
  <p:clrMapOvr>
    <a:masterClrMapping xmlns:a="http://schemas.openxmlformats.org/drawingml/2006/main"/>
  </p:clrMapOvr>
</p:sld>
</file>