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b43caa5d9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bafc651ec4961"/>
  </p:sldMasterIdLst>
  <p:sldIdLst>
    <p:sldId xmlns:r="http://schemas.openxmlformats.org/officeDocument/2006/relationships" id="256" r:id="Rd43182d8358841e2"/>
    <p:sldId xmlns:r="http://schemas.openxmlformats.org/officeDocument/2006/relationships" id="257" r:id="R962b8e7eb8624dc2"/>
    <p:sldId xmlns:r="http://schemas.openxmlformats.org/officeDocument/2006/relationships" id="258" r:id="Rb031d619bdec4611"/>
    <p:sldId xmlns:r="http://schemas.openxmlformats.org/officeDocument/2006/relationships" id="259" r:id="R2e1d9cd8080144cf"/>
    <p:sldId xmlns:r="http://schemas.openxmlformats.org/officeDocument/2006/relationships" id="260" r:id="Rac957a622a7343c5"/>
    <p:sldId xmlns:r="http://schemas.openxmlformats.org/officeDocument/2006/relationships" id="261" r:id="R7857d41d09234288"/>
    <p:sldId xmlns:r="http://schemas.openxmlformats.org/officeDocument/2006/relationships" id="262" r:id="Rfb251dd7ee35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bafc651ec4961" /><Relationship Type="http://schemas.openxmlformats.org/officeDocument/2006/relationships/slide" Target="/ppt/slides/slide1.xml" Id="Rd43182d8358841e2" /><Relationship Type="http://schemas.openxmlformats.org/officeDocument/2006/relationships/slide" Target="/ppt/slides/slide2.xml" Id="R962b8e7eb8624dc2" /><Relationship Type="http://schemas.openxmlformats.org/officeDocument/2006/relationships/slide" Target="/ppt/slides/slide3.xml" Id="Rb031d619bdec4611" /><Relationship Type="http://schemas.openxmlformats.org/officeDocument/2006/relationships/slide" Target="/ppt/slides/slide4.xml" Id="R2e1d9cd8080144cf" /><Relationship Type="http://schemas.openxmlformats.org/officeDocument/2006/relationships/slide" Target="/ppt/slides/slide5.xml" Id="Rac957a622a7343c5" /><Relationship Type="http://schemas.openxmlformats.org/officeDocument/2006/relationships/slide" Target="/ppt/slides/slide6.xml" Id="R7857d41d09234288" /><Relationship Type="http://schemas.openxmlformats.org/officeDocument/2006/relationships/slide" Target="/ppt/slides/slide7.xml" Id="Rfb251dd7ee35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c7d376b64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02b4e7aee404a" /><Relationship Type="http://schemas.openxmlformats.org/officeDocument/2006/relationships/theme" Target="/ppt/slideMasters/theme/theme1.xml" Id="Rad30211346be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02b4e7aee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c795e5919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d4766680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eb4264fe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bb26e70d5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0e8583f3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b7f8a03b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ac9016a0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RSU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28 555 388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29 655 388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URBANSKI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TTC Invest AS, Guderudgata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927 651 173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RSU INVEST AS</a:t>
            </a:r>
          </a:p>
        </p:txBody>
      </p:sp>
    </p:spTree>
  </p:cSld>
  <p:clrMapOvr>
    <a:masterClrMapping xmlns:a="http://schemas.openxmlformats.org/drawingml/2006/main"/>
  </p:clrMapOvr>
</p:sld>
</file>