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a151f13b8f47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98638e11d84aed"/>
  </p:sldMasterIdLst>
  <p:sldIdLst>
    <p:sldId xmlns:r="http://schemas.openxmlformats.org/officeDocument/2006/relationships" id="256" r:id="Rc47df62252d7469b"/>
    <p:sldId xmlns:r="http://schemas.openxmlformats.org/officeDocument/2006/relationships" id="257" r:id="R0eb15c41ecfc4c1b"/>
    <p:sldId xmlns:r="http://schemas.openxmlformats.org/officeDocument/2006/relationships" id="258" r:id="Re7873c8eeadb4e26"/>
    <p:sldId xmlns:r="http://schemas.openxmlformats.org/officeDocument/2006/relationships" id="259" r:id="R1ee38dcb0b6340e2"/>
    <p:sldId xmlns:r="http://schemas.openxmlformats.org/officeDocument/2006/relationships" id="260" r:id="R43aaf4d40bff4221"/>
    <p:sldId xmlns:r="http://schemas.openxmlformats.org/officeDocument/2006/relationships" id="261" r:id="Rf50c8bf49c3c47d9"/>
    <p:sldId xmlns:r="http://schemas.openxmlformats.org/officeDocument/2006/relationships" id="262" r:id="R7fc5d372c9474c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8638e11d84aed" /><Relationship Type="http://schemas.openxmlformats.org/officeDocument/2006/relationships/slide" Target="/ppt/slides/slide1.xml" Id="Rc47df62252d7469b" /><Relationship Type="http://schemas.openxmlformats.org/officeDocument/2006/relationships/slide" Target="/ppt/slides/slide2.xml" Id="R0eb15c41ecfc4c1b" /><Relationship Type="http://schemas.openxmlformats.org/officeDocument/2006/relationships/slide" Target="/ppt/slides/slide3.xml" Id="Re7873c8eeadb4e26" /><Relationship Type="http://schemas.openxmlformats.org/officeDocument/2006/relationships/slide" Target="/ppt/slides/slide4.xml" Id="R1ee38dcb0b6340e2" /><Relationship Type="http://schemas.openxmlformats.org/officeDocument/2006/relationships/slide" Target="/ppt/slides/slide5.xml" Id="R43aaf4d40bff4221" /><Relationship Type="http://schemas.openxmlformats.org/officeDocument/2006/relationships/slide" Target="/ppt/slides/slide6.xml" Id="Rf50c8bf49c3c47d9" /><Relationship Type="http://schemas.openxmlformats.org/officeDocument/2006/relationships/slide" Target="/ppt/slides/slide7.xml" Id="R7fc5d372c9474c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f8a1bfc7e42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8e1e123a94ec7" /><Relationship Type="http://schemas.openxmlformats.org/officeDocument/2006/relationships/theme" Target="/ppt/slideMasters/theme/theme1.xml" Id="R28abb24787bc49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8e1e123a94e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7722d3043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b6d6c332a47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fc2346aff40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a4ae43e8a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411d8af4c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cb5d6d55f45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355d96c634c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URBANSKI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URBANSKI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URBANSKI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URBANSKI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URBANSKI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URBANSKI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511 542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150 300 037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230 307 870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URBANSKI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URBANSKI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URBANSKI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TTC Invest AS, Guderudgata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927 651 211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URBANSKI INVEST AS</a:t>
            </a:r>
          </a:p>
        </p:txBody>
      </p:sp>
    </p:spTree>
  </p:cSld>
  <p:clrMapOvr>
    <a:masterClrMapping xmlns:a="http://schemas.openxmlformats.org/drawingml/2006/main"/>
  </p:clrMapOvr>
</p:sld>
</file>