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83b9dd1a8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5310c3e394073"/>
  </p:sldMasterIdLst>
  <p:sldIdLst>
    <p:sldId xmlns:r="http://schemas.openxmlformats.org/officeDocument/2006/relationships" id="256" r:id="R10f6451df3484deb"/>
    <p:sldId xmlns:r="http://schemas.openxmlformats.org/officeDocument/2006/relationships" id="257" r:id="R64ad041d3e404668"/>
    <p:sldId xmlns:r="http://schemas.openxmlformats.org/officeDocument/2006/relationships" id="258" r:id="R470f4a045d354a57"/>
    <p:sldId xmlns:r="http://schemas.openxmlformats.org/officeDocument/2006/relationships" id="259" r:id="Re88dc51010814e12"/>
    <p:sldId xmlns:r="http://schemas.openxmlformats.org/officeDocument/2006/relationships" id="260" r:id="R804297397b9e4966"/>
    <p:sldId xmlns:r="http://schemas.openxmlformats.org/officeDocument/2006/relationships" id="261" r:id="Rc4b2458f268c462d"/>
    <p:sldId xmlns:r="http://schemas.openxmlformats.org/officeDocument/2006/relationships" id="262" r:id="R7a3d6f4add99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5310c3e394073" /><Relationship Type="http://schemas.openxmlformats.org/officeDocument/2006/relationships/slide" Target="/ppt/slides/slide1.xml" Id="R10f6451df3484deb" /><Relationship Type="http://schemas.openxmlformats.org/officeDocument/2006/relationships/slide" Target="/ppt/slides/slide2.xml" Id="R64ad041d3e404668" /><Relationship Type="http://schemas.openxmlformats.org/officeDocument/2006/relationships/slide" Target="/ppt/slides/slide3.xml" Id="R470f4a045d354a57" /><Relationship Type="http://schemas.openxmlformats.org/officeDocument/2006/relationships/slide" Target="/ppt/slides/slide4.xml" Id="Re88dc51010814e12" /><Relationship Type="http://schemas.openxmlformats.org/officeDocument/2006/relationships/slide" Target="/ppt/slides/slide5.xml" Id="R804297397b9e4966" /><Relationship Type="http://schemas.openxmlformats.org/officeDocument/2006/relationships/slide" Target="/ppt/slides/slide6.xml" Id="Rc4b2458f268c462d" /><Relationship Type="http://schemas.openxmlformats.org/officeDocument/2006/relationships/slide" Target="/ppt/slides/slide7.xml" Id="R7a3d6f4add99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d04795634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e1c39a64f493c" /><Relationship Type="http://schemas.openxmlformats.org/officeDocument/2006/relationships/theme" Target="/ppt/slideMasters/theme/theme1.xml" Id="Rea319fda5b9b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e1c39a64f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064eff25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9dff2e3b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5e38047f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bc3778f6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ab48058c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79c3dd67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a5bb2541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