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341d59492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32b108a0143e7"/>
  </p:sldMasterIdLst>
  <p:sldIdLst>
    <p:sldId xmlns:r="http://schemas.openxmlformats.org/officeDocument/2006/relationships" id="256" r:id="Rf2f8025fd31e4b35"/>
    <p:sldId xmlns:r="http://schemas.openxmlformats.org/officeDocument/2006/relationships" id="257" r:id="R41538218f3fb4be1"/>
    <p:sldId xmlns:r="http://schemas.openxmlformats.org/officeDocument/2006/relationships" id="258" r:id="Rcf6445108e08440f"/>
    <p:sldId xmlns:r="http://schemas.openxmlformats.org/officeDocument/2006/relationships" id="259" r:id="R2052bcb20e95416b"/>
    <p:sldId xmlns:r="http://schemas.openxmlformats.org/officeDocument/2006/relationships" id="260" r:id="Ra6d0410acbb34aec"/>
    <p:sldId xmlns:r="http://schemas.openxmlformats.org/officeDocument/2006/relationships" id="261" r:id="Rb04a26484a7d4888"/>
    <p:sldId xmlns:r="http://schemas.openxmlformats.org/officeDocument/2006/relationships" id="262" r:id="R88f236584dfc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32b108a0143e7" /><Relationship Type="http://schemas.openxmlformats.org/officeDocument/2006/relationships/slide" Target="/ppt/slides/slide1.xml" Id="Rf2f8025fd31e4b35" /><Relationship Type="http://schemas.openxmlformats.org/officeDocument/2006/relationships/slide" Target="/ppt/slides/slide2.xml" Id="R41538218f3fb4be1" /><Relationship Type="http://schemas.openxmlformats.org/officeDocument/2006/relationships/slide" Target="/ppt/slides/slide3.xml" Id="Rcf6445108e08440f" /><Relationship Type="http://schemas.openxmlformats.org/officeDocument/2006/relationships/slide" Target="/ppt/slides/slide4.xml" Id="R2052bcb20e95416b" /><Relationship Type="http://schemas.openxmlformats.org/officeDocument/2006/relationships/slide" Target="/ppt/slides/slide5.xml" Id="Ra6d0410acbb34aec" /><Relationship Type="http://schemas.openxmlformats.org/officeDocument/2006/relationships/slide" Target="/ppt/slides/slide6.xml" Id="Rb04a26484a7d4888" /><Relationship Type="http://schemas.openxmlformats.org/officeDocument/2006/relationships/slide" Target="/ppt/slides/slide7.xml" Id="R88f236584dfc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4f7062726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57c465c9c4dda" /><Relationship Type="http://schemas.openxmlformats.org/officeDocument/2006/relationships/theme" Target="/ppt/slideMasters/theme/theme1.xml" Id="Rd49af8c22c84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57c465c9c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0bb300a8f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a2478e57b46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92416b861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d8272487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ad8ba91f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31768217a48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2c8fb8bdc41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OK-REVISJON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2 700 357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684 699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2 236 580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MILANI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Bytesteinen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927 660 539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OK-REVISJON AS</a:t>
            </a:r>
          </a:p>
        </p:txBody>
      </p:sp>
    </p:spTree>
  </p:cSld>
  <p:clrMapOvr>
    <a:masterClrMapping xmlns:a="http://schemas.openxmlformats.org/drawingml/2006/main"/>
  </p:clrMapOvr>
</p:sld>
</file>