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c44d2a64c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225b9b021434c"/>
  </p:sldMasterIdLst>
  <p:sldIdLst>
    <p:sldId xmlns:r="http://schemas.openxmlformats.org/officeDocument/2006/relationships" id="256" r:id="R3491ba1b316a4bad"/>
    <p:sldId xmlns:r="http://schemas.openxmlformats.org/officeDocument/2006/relationships" id="257" r:id="Rb719c421852042dc"/>
    <p:sldId xmlns:r="http://schemas.openxmlformats.org/officeDocument/2006/relationships" id="258" r:id="R1e10754a379e4fdd"/>
    <p:sldId xmlns:r="http://schemas.openxmlformats.org/officeDocument/2006/relationships" id="259" r:id="R1b6b8c43ac31481b"/>
    <p:sldId xmlns:r="http://schemas.openxmlformats.org/officeDocument/2006/relationships" id="260" r:id="R39198e5e231145af"/>
    <p:sldId xmlns:r="http://schemas.openxmlformats.org/officeDocument/2006/relationships" id="261" r:id="R4ac09ca3b1f94af3"/>
    <p:sldId xmlns:r="http://schemas.openxmlformats.org/officeDocument/2006/relationships" id="262" r:id="Rca8a3b6e8394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225b9b021434c" /><Relationship Type="http://schemas.openxmlformats.org/officeDocument/2006/relationships/slide" Target="/ppt/slides/slide1.xml" Id="R3491ba1b316a4bad" /><Relationship Type="http://schemas.openxmlformats.org/officeDocument/2006/relationships/slide" Target="/ppt/slides/slide2.xml" Id="Rb719c421852042dc" /><Relationship Type="http://schemas.openxmlformats.org/officeDocument/2006/relationships/slide" Target="/ppt/slides/slide3.xml" Id="R1e10754a379e4fdd" /><Relationship Type="http://schemas.openxmlformats.org/officeDocument/2006/relationships/slide" Target="/ppt/slides/slide4.xml" Id="R1b6b8c43ac31481b" /><Relationship Type="http://schemas.openxmlformats.org/officeDocument/2006/relationships/slide" Target="/ppt/slides/slide5.xml" Id="R39198e5e231145af" /><Relationship Type="http://schemas.openxmlformats.org/officeDocument/2006/relationships/slide" Target="/ppt/slides/slide6.xml" Id="R4ac09ca3b1f94af3" /><Relationship Type="http://schemas.openxmlformats.org/officeDocument/2006/relationships/slide" Target="/ppt/slides/slide7.xml" Id="Rca8a3b6e8394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b871e87e2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26a1d3c04551" /><Relationship Type="http://schemas.openxmlformats.org/officeDocument/2006/relationships/theme" Target="/ppt/slideMasters/theme/theme1.xml" Id="Rb11f990af17d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326a1d3c0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bf2b67c74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adf50e9dd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7e410ed1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2b276e0d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36b397cb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849345f6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8cba00c4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