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80e72b330743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63bdac749744fa"/>
  </p:sldMasterIdLst>
  <p:sldIdLst>
    <p:sldId xmlns:r="http://schemas.openxmlformats.org/officeDocument/2006/relationships" id="256" r:id="Rbebfe4f5ec90444b"/>
    <p:sldId xmlns:r="http://schemas.openxmlformats.org/officeDocument/2006/relationships" id="257" r:id="Ra6938dd796c74bfb"/>
    <p:sldId xmlns:r="http://schemas.openxmlformats.org/officeDocument/2006/relationships" id="258" r:id="Re974d24ecda14188"/>
    <p:sldId xmlns:r="http://schemas.openxmlformats.org/officeDocument/2006/relationships" id="259" r:id="R06e1aaad1ef040d4"/>
    <p:sldId xmlns:r="http://schemas.openxmlformats.org/officeDocument/2006/relationships" id="260" r:id="Ra4703ea7774144aa"/>
    <p:sldId xmlns:r="http://schemas.openxmlformats.org/officeDocument/2006/relationships" id="261" r:id="Rfd64eb0753194a97"/>
    <p:sldId xmlns:r="http://schemas.openxmlformats.org/officeDocument/2006/relationships" id="262" r:id="Rfcc998e1604a45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63bdac749744fa" /><Relationship Type="http://schemas.openxmlformats.org/officeDocument/2006/relationships/slide" Target="/ppt/slides/slide1.xml" Id="Rbebfe4f5ec90444b" /><Relationship Type="http://schemas.openxmlformats.org/officeDocument/2006/relationships/slide" Target="/ppt/slides/slide2.xml" Id="Ra6938dd796c74bfb" /><Relationship Type="http://schemas.openxmlformats.org/officeDocument/2006/relationships/slide" Target="/ppt/slides/slide3.xml" Id="Re974d24ecda14188" /><Relationship Type="http://schemas.openxmlformats.org/officeDocument/2006/relationships/slide" Target="/ppt/slides/slide4.xml" Id="R06e1aaad1ef040d4" /><Relationship Type="http://schemas.openxmlformats.org/officeDocument/2006/relationships/slide" Target="/ppt/slides/slide5.xml" Id="Ra4703ea7774144aa" /><Relationship Type="http://schemas.openxmlformats.org/officeDocument/2006/relationships/slide" Target="/ppt/slides/slide6.xml" Id="Rfd64eb0753194a97" /><Relationship Type="http://schemas.openxmlformats.org/officeDocument/2006/relationships/slide" Target="/ppt/slides/slide7.xml" Id="Rfcc998e1604a45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cb5c4de39d45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cd0f1a6f94b00" /><Relationship Type="http://schemas.openxmlformats.org/officeDocument/2006/relationships/theme" Target="/ppt/slideMasters/theme/theme1.xml" Id="R7b6ac1b4b79240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2cd0f1a6f94b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c3a4dd2d442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61895f10349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100fd73004b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84b2e1bd645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780fd443243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2ab3e83ab44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45adc65204e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SKIBERG AS ble etablert [år] og holder til i Hof.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1 159 370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12 746 715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12 801 775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BACKER-GRØNDAHL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BACKER-GRØNDAHL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Holts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3090 Hof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927 665 905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