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baca8b33a4d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719c4efb843a7"/>
  </p:sldMasterIdLst>
  <p:sldIdLst>
    <p:sldId xmlns:r="http://schemas.openxmlformats.org/officeDocument/2006/relationships" id="256" r:id="Rc582dfd088ad401b"/>
    <p:sldId xmlns:r="http://schemas.openxmlformats.org/officeDocument/2006/relationships" id="257" r:id="R4a3a80591ffd4308"/>
    <p:sldId xmlns:r="http://schemas.openxmlformats.org/officeDocument/2006/relationships" id="258" r:id="R385c8b49c3974943"/>
    <p:sldId xmlns:r="http://schemas.openxmlformats.org/officeDocument/2006/relationships" id="259" r:id="R547cb757f6e04724"/>
    <p:sldId xmlns:r="http://schemas.openxmlformats.org/officeDocument/2006/relationships" id="260" r:id="R636cb8f3da7c4d95"/>
    <p:sldId xmlns:r="http://schemas.openxmlformats.org/officeDocument/2006/relationships" id="261" r:id="Rce07c20e3ad84b02"/>
    <p:sldId xmlns:r="http://schemas.openxmlformats.org/officeDocument/2006/relationships" id="262" r:id="Rb1c3a33d2dc7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719c4efb843a7" /><Relationship Type="http://schemas.openxmlformats.org/officeDocument/2006/relationships/slide" Target="/ppt/slides/slide1.xml" Id="Rc582dfd088ad401b" /><Relationship Type="http://schemas.openxmlformats.org/officeDocument/2006/relationships/slide" Target="/ppt/slides/slide2.xml" Id="R4a3a80591ffd4308" /><Relationship Type="http://schemas.openxmlformats.org/officeDocument/2006/relationships/slide" Target="/ppt/slides/slide3.xml" Id="R385c8b49c3974943" /><Relationship Type="http://schemas.openxmlformats.org/officeDocument/2006/relationships/slide" Target="/ppt/slides/slide4.xml" Id="R547cb757f6e04724" /><Relationship Type="http://schemas.openxmlformats.org/officeDocument/2006/relationships/slide" Target="/ppt/slides/slide5.xml" Id="R636cb8f3da7c4d95" /><Relationship Type="http://schemas.openxmlformats.org/officeDocument/2006/relationships/slide" Target="/ppt/slides/slide6.xml" Id="Rce07c20e3ad84b02" /><Relationship Type="http://schemas.openxmlformats.org/officeDocument/2006/relationships/slide" Target="/ppt/slides/slide7.xml" Id="Rb1c3a33d2dc7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32e0301354a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64bf00e074153" /><Relationship Type="http://schemas.openxmlformats.org/officeDocument/2006/relationships/theme" Target="/ppt/slideMasters/theme/theme1.xml" Id="R4ea3c9f0151f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64bf00e07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a1123c8ce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ec7dd8965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4752fb42142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5b5ac09f94d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ac642891f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47629d93e4b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4fc58e10a44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 FILTBYGG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 FILTBYGG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4 271 262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4 281 626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BRUUSGAARD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FILTBYGG AS</a:t>
            </a:r>
          </a:p>
        </p:txBody>
      </p:sp>
    </p:spTree>
  </p:cSld>
  <p:clrMapOvr>
    <a:masterClrMapping xmlns:a="http://schemas.openxmlformats.org/drawingml/2006/main"/>
  </p:clrMapOvr>
</p:sld>
</file>