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de102797f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3c348912fe4c29"/>
  </p:sldMasterIdLst>
  <p:sldIdLst>
    <p:sldId xmlns:r="http://schemas.openxmlformats.org/officeDocument/2006/relationships" id="256" r:id="R723759a40d2142d7"/>
    <p:sldId xmlns:r="http://schemas.openxmlformats.org/officeDocument/2006/relationships" id="257" r:id="Rdea10ace56d74ad1"/>
    <p:sldId xmlns:r="http://schemas.openxmlformats.org/officeDocument/2006/relationships" id="258" r:id="Re6c6f4e527934b7d"/>
    <p:sldId xmlns:r="http://schemas.openxmlformats.org/officeDocument/2006/relationships" id="259" r:id="Ra385587a78504d0f"/>
    <p:sldId xmlns:r="http://schemas.openxmlformats.org/officeDocument/2006/relationships" id="260" r:id="R240f8d4e44524fd3"/>
    <p:sldId xmlns:r="http://schemas.openxmlformats.org/officeDocument/2006/relationships" id="261" r:id="R8ac37b81ca714336"/>
    <p:sldId xmlns:r="http://schemas.openxmlformats.org/officeDocument/2006/relationships" id="262" r:id="Rcb65ca49c89b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c348912fe4c29" /><Relationship Type="http://schemas.openxmlformats.org/officeDocument/2006/relationships/slide" Target="/ppt/slides/slide1.xml" Id="R723759a40d2142d7" /><Relationship Type="http://schemas.openxmlformats.org/officeDocument/2006/relationships/slide" Target="/ppt/slides/slide2.xml" Id="Rdea10ace56d74ad1" /><Relationship Type="http://schemas.openxmlformats.org/officeDocument/2006/relationships/slide" Target="/ppt/slides/slide3.xml" Id="Re6c6f4e527934b7d" /><Relationship Type="http://schemas.openxmlformats.org/officeDocument/2006/relationships/slide" Target="/ppt/slides/slide4.xml" Id="Ra385587a78504d0f" /><Relationship Type="http://schemas.openxmlformats.org/officeDocument/2006/relationships/slide" Target="/ppt/slides/slide5.xml" Id="R240f8d4e44524fd3" /><Relationship Type="http://schemas.openxmlformats.org/officeDocument/2006/relationships/slide" Target="/ppt/slides/slide6.xml" Id="R8ac37b81ca714336" /><Relationship Type="http://schemas.openxmlformats.org/officeDocument/2006/relationships/slide" Target="/ppt/slides/slide7.xml" Id="Rcb65ca49c89b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80d3b0ff2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df72f63af4795" /><Relationship Type="http://schemas.openxmlformats.org/officeDocument/2006/relationships/theme" Target="/ppt/slideMasters/theme/theme1.xml" Id="R713b08b7dfb243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df72f63af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8b7ffe67d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421f5a0a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5666401e0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2c60408a6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14dbb982a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83fbb59b46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5f92007b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10 429 559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11 669 990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RIBORG BACKER-GRØNDAHL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