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0ede3ef97d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d849b24c14f64"/>
  </p:sldMasterIdLst>
  <p:sldIdLst>
    <p:sldId xmlns:r="http://schemas.openxmlformats.org/officeDocument/2006/relationships" id="256" r:id="Rd2e7539d4427465d"/>
    <p:sldId xmlns:r="http://schemas.openxmlformats.org/officeDocument/2006/relationships" id="257" r:id="R1fe972e452604fbe"/>
    <p:sldId xmlns:r="http://schemas.openxmlformats.org/officeDocument/2006/relationships" id="258" r:id="Rcfe517f4896146ff"/>
    <p:sldId xmlns:r="http://schemas.openxmlformats.org/officeDocument/2006/relationships" id="259" r:id="Rbdccc1353039431d"/>
    <p:sldId xmlns:r="http://schemas.openxmlformats.org/officeDocument/2006/relationships" id="260" r:id="R6575fa184e7d4446"/>
    <p:sldId xmlns:r="http://schemas.openxmlformats.org/officeDocument/2006/relationships" id="261" r:id="R44d06e103cee4de6"/>
    <p:sldId xmlns:r="http://schemas.openxmlformats.org/officeDocument/2006/relationships" id="262" r:id="R46b81e0a9ec94a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d849b24c14f64" /><Relationship Type="http://schemas.openxmlformats.org/officeDocument/2006/relationships/slide" Target="/ppt/slides/slide1.xml" Id="Rd2e7539d4427465d" /><Relationship Type="http://schemas.openxmlformats.org/officeDocument/2006/relationships/slide" Target="/ppt/slides/slide2.xml" Id="R1fe972e452604fbe" /><Relationship Type="http://schemas.openxmlformats.org/officeDocument/2006/relationships/slide" Target="/ppt/slides/slide3.xml" Id="Rcfe517f4896146ff" /><Relationship Type="http://schemas.openxmlformats.org/officeDocument/2006/relationships/slide" Target="/ppt/slides/slide4.xml" Id="Rbdccc1353039431d" /><Relationship Type="http://schemas.openxmlformats.org/officeDocument/2006/relationships/slide" Target="/ppt/slides/slide5.xml" Id="R6575fa184e7d4446" /><Relationship Type="http://schemas.openxmlformats.org/officeDocument/2006/relationships/slide" Target="/ppt/slides/slide6.xml" Id="R44d06e103cee4de6" /><Relationship Type="http://schemas.openxmlformats.org/officeDocument/2006/relationships/slide" Target="/ppt/slides/slide7.xml" Id="R46b81e0a9ec94a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2a56fbf0847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6285b71364bc8" /><Relationship Type="http://schemas.openxmlformats.org/officeDocument/2006/relationships/theme" Target="/ppt/slideMasters/theme/theme1.xml" Id="R3e8b611b090549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6285b71364b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53665356b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373f5d344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690e97005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9d24e418f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5ae067009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30319841e47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243a8c97741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SJØSENTRET KILLINGEN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SJØSENTRET 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SJØSENTRET KILLINGEN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SJØSENTRET 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SJØSENTRET 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SJØSENTRET 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1 535 903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−2 160 663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50 946 208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162 600 324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167 000 071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SJØSENTRET 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SJØSENTRET 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Killingen, Bygdøy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53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927 666 197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SJØSENTRET KILLINGEN AS</a:t>
            </a:r>
          </a:p>
        </p:txBody>
      </p:sp>
    </p:spTree>
  </p:cSld>
  <p:clrMapOvr>
    <a:masterClrMapping xmlns:a="http://schemas.openxmlformats.org/drawingml/2006/main"/>
  </p:clrMapOvr>
</p:sld>
</file>