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eb590c04bd42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ec8ce448f1484b"/>
  </p:sldMasterIdLst>
  <p:sldIdLst>
    <p:sldId xmlns:r="http://schemas.openxmlformats.org/officeDocument/2006/relationships" id="256" r:id="R9fe7a5202bd448cd"/>
    <p:sldId xmlns:r="http://schemas.openxmlformats.org/officeDocument/2006/relationships" id="257" r:id="R3534e921e7a9446f"/>
    <p:sldId xmlns:r="http://schemas.openxmlformats.org/officeDocument/2006/relationships" id="258" r:id="R77d1510862d24c4a"/>
    <p:sldId xmlns:r="http://schemas.openxmlformats.org/officeDocument/2006/relationships" id="259" r:id="Rb422187ca1104acc"/>
    <p:sldId xmlns:r="http://schemas.openxmlformats.org/officeDocument/2006/relationships" id="260" r:id="Rbd4fdf54165243bd"/>
    <p:sldId xmlns:r="http://schemas.openxmlformats.org/officeDocument/2006/relationships" id="261" r:id="Rb037b0125e0d41c5"/>
    <p:sldId xmlns:r="http://schemas.openxmlformats.org/officeDocument/2006/relationships" id="262" r:id="R4f692f7ddc354e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ec8ce448f1484b" /><Relationship Type="http://schemas.openxmlformats.org/officeDocument/2006/relationships/slide" Target="/ppt/slides/slide1.xml" Id="R9fe7a5202bd448cd" /><Relationship Type="http://schemas.openxmlformats.org/officeDocument/2006/relationships/slide" Target="/ppt/slides/slide2.xml" Id="R3534e921e7a9446f" /><Relationship Type="http://schemas.openxmlformats.org/officeDocument/2006/relationships/slide" Target="/ppt/slides/slide3.xml" Id="R77d1510862d24c4a" /><Relationship Type="http://schemas.openxmlformats.org/officeDocument/2006/relationships/slide" Target="/ppt/slides/slide4.xml" Id="Rb422187ca1104acc" /><Relationship Type="http://schemas.openxmlformats.org/officeDocument/2006/relationships/slide" Target="/ppt/slides/slide5.xml" Id="Rbd4fdf54165243bd" /><Relationship Type="http://schemas.openxmlformats.org/officeDocument/2006/relationships/slide" Target="/ppt/slides/slide6.xml" Id="Rb037b0125e0d41c5" /><Relationship Type="http://schemas.openxmlformats.org/officeDocument/2006/relationships/slide" Target="/ppt/slides/slide7.xml" Id="R4f692f7ddc354e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acf7e2f3a540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6d0aca1f4406e" /><Relationship Type="http://schemas.openxmlformats.org/officeDocument/2006/relationships/theme" Target="/ppt/slideMasters/theme/theme1.xml" Id="R1294047a85f141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36d0aca1f440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9d833400949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575b5efb7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a48782f6c43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cb08602a44f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d8773ff0e40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3c949990547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0aa448a2f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SILVESTER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SILVESTER HOLDING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1 401 343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1 172 013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3 142 013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VESTERBEKKMO SILJE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Fjordvegen 54B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927 678 527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SILVESTER HOLDING AS</a:t>
            </a:r>
          </a:p>
        </p:txBody>
      </p:sp>
    </p:spTree>
  </p:cSld>
  <p:clrMapOvr>
    <a:masterClrMapping xmlns:a="http://schemas.openxmlformats.org/drawingml/2006/main"/>
  </p:clrMapOvr>
</p:sld>
</file>