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03023c280a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c8f54f8684b4a"/>
  </p:sldMasterIdLst>
  <p:sldIdLst>
    <p:sldId xmlns:r="http://schemas.openxmlformats.org/officeDocument/2006/relationships" id="256" r:id="R701bbe91050445b6"/>
    <p:sldId xmlns:r="http://schemas.openxmlformats.org/officeDocument/2006/relationships" id="257" r:id="Rdc0e18c1d5b24072"/>
    <p:sldId xmlns:r="http://schemas.openxmlformats.org/officeDocument/2006/relationships" id="258" r:id="R60f3ab7eaf9645a5"/>
    <p:sldId xmlns:r="http://schemas.openxmlformats.org/officeDocument/2006/relationships" id="259" r:id="R8b2e60de91b8496f"/>
    <p:sldId xmlns:r="http://schemas.openxmlformats.org/officeDocument/2006/relationships" id="260" r:id="R5b4913daed0a4b1b"/>
    <p:sldId xmlns:r="http://schemas.openxmlformats.org/officeDocument/2006/relationships" id="261" r:id="R854c711441b04416"/>
    <p:sldId xmlns:r="http://schemas.openxmlformats.org/officeDocument/2006/relationships" id="262" r:id="Rda055c35c5f0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c8f54f8684b4a" /><Relationship Type="http://schemas.openxmlformats.org/officeDocument/2006/relationships/slide" Target="/ppt/slides/slide1.xml" Id="R701bbe91050445b6" /><Relationship Type="http://schemas.openxmlformats.org/officeDocument/2006/relationships/slide" Target="/ppt/slides/slide2.xml" Id="Rdc0e18c1d5b24072" /><Relationship Type="http://schemas.openxmlformats.org/officeDocument/2006/relationships/slide" Target="/ppt/slides/slide3.xml" Id="R60f3ab7eaf9645a5" /><Relationship Type="http://schemas.openxmlformats.org/officeDocument/2006/relationships/slide" Target="/ppt/slides/slide4.xml" Id="R8b2e60de91b8496f" /><Relationship Type="http://schemas.openxmlformats.org/officeDocument/2006/relationships/slide" Target="/ppt/slides/slide5.xml" Id="R5b4913daed0a4b1b" /><Relationship Type="http://schemas.openxmlformats.org/officeDocument/2006/relationships/slide" Target="/ppt/slides/slide6.xml" Id="R854c711441b04416" /><Relationship Type="http://schemas.openxmlformats.org/officeDocument/2006/relationships/slide" Target="/ppt/slides/slide7.xml" Id="Rda055c35c5f0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ae43c326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b7df4cdd74561" /><Relationship Type="http://schemas.openxmlformats.org/officeDocument/2006/relationships/theme" Target="/ppt/slideMasters/theme/theme1.xml" Id="R4d699d17badf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b7df4cdd7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961fdd653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55b6c96d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87447031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6fb3493a44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7bec997c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79289a950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65d61be5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