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77f5fb535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cc0be6e2247ff"/>
  </p:sldMasterIdLst>
  <p:sldIdLst>
    <p:sldId xmlns:r="http://schemas.openxmlformats.org/officeDocument/2006/relationships" id="256" r:id="Rea7d7f64f3cf49c7"/>
    <p:sldId xmlns:r="http://schemas.openxmlformats.org/officeDocument/2006/relationships" id="257" r:id="R0bfa5cdb87ea4abc"/>
    <p:sldId xmlns:r="http://schemas.openxmlformats.org/officeDocument/2006/relationships" id="258" r:id="R91f848a1760245fd"/>
    <p:sldId xmlns:r="http://schemas.openxmlformats.org/officeDocument/2006/relationships" id="259" r:id="R4086b41ca0154a2b"/>
    <p:sldId xmlns:r="http://schemas.openxmlformats.org/officeDocument/2006/relationships" id="260" r:id="Rd20f2c2069f147ed"/>
    <p:sldId xmlns:r="http://schemas.openxmlformats.org/officeDocument/2006/relationships" id="261" r:id="Rce4df18d6fa74ff6"/>
    <p:sldId xmlns:r="http://schemas.openxmlformats.org/officeDocument/2006/relationships" id="262" r:id="Raab297eb8d13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cc0be6e2247ff" /><Relationship Type="http://schemas.openxmlformats.org/officeDocument/2006/relationships/slide" Target="/ppt/slides/slide1.xml" Id="Rea7d7f64f3cf49c7" /><Relationship Type="http://schemas.openxmlformats.org/officeDocument/2006/relationships/slide" Target="/ppt/slides/slide2.xml" Id="R0bfa5cdb87ea4abc" /><Relationship Type="http://schemas.openxmlformats.org/officeDocument/2006/relationships/slide" Target="/ppt/slides/slide3.xml" Id="R91f848a1760245fd" /><Relationship Type="http://schemas.openxmlformats.org/officeDocument/2006/relationships/slide" Target="/ppt/slides/slide4.xml" Id="R4086b41ca0154a2b" /><Relationship Type="http://schemas.openxmlformats.org/officeDocument/2006/relationships/slide" Target="/ppt/slides/slide5.xml" Id="Rd20f2c2069f147ed" /><Relationship Type="http://schemas.openxmlformats.org/officeDocument/2006/relationships/slide" Target="/ppt/slides/slide6.xml" Id="Rce4df18d6fa74ff6" /><Relationship Type="http://schemas.openxmlformats.org/officeDocument/2006/relationships/slide" Target="/ppt/slides/slide7.xml" Id="Raab297eb8d13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56bd56ad5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f9668794c447a" /><Relationship Type="http://schemas.openxmlformats.org/officeDocument/2006/relationships/theme" Target="/ppt/slideMasters/theme/theme1.xml" Id="R61080e7e2fa942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f9668794c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7ed54ec47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11056f99d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9077dcb06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21d5d10c7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707493510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4068ddb25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5cada930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REVISJON OG REGNSKAP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ARILD HOLM SVEIVEN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PANDA INVEST &amp; SERVICES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Instituttveien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927 726 440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