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05dc4c8db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f419c4d2c4cec"/>
  </p:sldMasterIdLst>
  <p:sldIdLst>
    <p:sldId xmlns:r="http://schemas.openxmlformats.org/officeDocument/2006/relationships" id="256" r:id="R6afa97d186664037"/>
    <p:sldId xmlns:r="http://schemas.openxmlformats.org/officeDocument/2006/relationships" id="257" r:id="R5aac563629a546bb"/>
    <p:sldId xmlns:r="http://schemas.openxmlformats.org/officeDocument/2006/relationships" id="258" r:id="Rce3dc6f899d44750"/>
    <p:sldId xmlns:r="http://schemas.openxmlformats.org/officeDocument/2006/relationships" id="259" r:id="R041c7dfd6a8f4523"/>
    <p:sldId xmlns:r="http://schemas.openxmlformats.org/officeDocument/2006/relationships" id="260" r:id="R600c494aa8ff4f40"/>
    <p:sldId xmlns:r="http://schemas.openxmlformats.org/officeDocument/2006/relationships" id="261" r:id="R48b3b0770d074a60"/>
    <p:sldId xmlns:r="http://schemas.openxmlformats.org/officeDocument/2006/relationships" id="262" r:id="R0185f3b24d0d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f419c4d2c4cec" /><Relationship Type="http://schemas.openxmlformats.org/officeDocument/2006/relationships/slide" Target="/ppt/slides/slide1.xml" Id="R6afa97d186664037" /><Relationship Type="http://schemas.openxmlformats.org/officeDocument/2006/relationships/slide" Target="/ppt/slides/slide2.xml" Id="R5aac563629a546bb" /><Relationship Type="http://schemas.openxmlformats.org/officeDocument/2006/relationships/slide" Target="/ppt/slides/slide3.xml" Id="Rce3dc6f899d44750" /><Relationship Type="http://schemas.openxmlformats.org/officeDocument/2006/relationships/slide" Target="/ppt/slides/slide4.xml" Id="R041c7dfd6a8f4523" /><Relationship Type="http://schemas.openxmlformats.org/officeDocument/2006/relationships/slide" Target="/ppt/slides/slide5.xml" Id="R600c494aa8ff4f40" /><Relationship Type="http://schemas.openxmlformats.org/officeDocument/2006/relationships/slide" Target="/ppt/slides/slide6.xml" Id="R48b3b0770d074a60" /><Relationship Type="http://schemas.openxmlformats.org/officeDocument/2006/relationships/slide" Target="/ppt/slides/slide7.xml" Id="R0185f3b24d0d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d86f8eedc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8b1b548a484a" /><Relationship Type="http://schemas.openxmlformats.org/officeDocument/2006/relationships/theme" Target="/ppt/slideMasters/theme/theme1.xml" Id="Rf9e395fde738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18b1b548a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7b8c42a3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d96c26a1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38433ae3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a8646162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3ca024ec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5e5e22ad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5ddc98b6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ARCE GÉNÉRALE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ARCE GÉNÉRALE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MARGRETHE HESTERSKOG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ARCE GÉNÉRALE AS</a:t>
            </a:r>
          </a:p>
        </p:txBody>
      </p:sp>
    </p:spTree>
  </p:cSld>
  <p:clrMapOvr>
    <a:masterClrMapping xmlns:a="http://schemas.openxmlformats.org/drawingml/2006/main"/>
  </p:clrMapOvr>
</p:sld>
</file>