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72c6599f0004b3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23fb4357ad34b86"/>
  </p:sldMasterIdLst>
  <p:sldIdLst>
    <p:sldId xmlns:r="http://schemas.openxmlformats.org/officeDocument/2006/relationships" id="256" r:id="R12916fb731a34ba5"/>
    <p:sldId xmlns:r="http://schemas.openxmlformats.org/officeDocument/2006/relationships" id="257" r:id="R8e5883c6c02441be"/>
    <p:sldId xmlns:r="http://schemas.openxmlformats.org/officeDocument/2006/relationships" id="258" r:id="Re039de8627e74f73"/>
    <p:sldId xmlns:r="http://schemas.openxmlformats.org/officeDocument/2006/relationships" id="259" r:id="R7f7fd929a6134323"/>
    <p:sldId xmlns:r="http://schemas.openxmlformats.org/officeDocument/2006/relationships" id="260" r:id="R1a7e15fa658a4fb4"/>
    <p:sldId xmlns:r="http://schemas.openxmlformats.org/officeDocument/2006/relationships" id="261" r:id="Rde6629008f6747ed"/>
    <p:sldId xmlns:r="http://schemas.openxmlformats.org/officeDocument/2006/relationships" id="262" r:id="R45b0c113b455426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23fb4357ad34b86" /><Relationship Type="http://schemas.openxmlformats.org/officeDocument/2006/relationships/slide" Target="/ppt/slides/slide1.xml" Id="R12916fb731a34ba5" /><Relationship Type="http://schemas.openxmlformats.org/officeDocument/2006/relationships/slide" Target="/ppt/slides/slide2.xml" Id="R8e5883c6c02441be" /><Relationship Type="http://schemas.openxmlformats.org/officeDocument/2006/relationships/slide" Target="/ppt/slides/slide3.xml" Id="Re039de8627e74f73" /><Relationship Type="http://schemas.openxmlformats.org/officeDocument/2006/relationships/slide" Target="/ppt/slides/slide4.xml" Id="R7f7fd929a6134323" /><Relationship Type="http://schemas.openxmlformats.org/officeDocument/2006/relationships/slide" Target="/ppt/slides/slide5.xml" Id="R1a7e15fa658a4fb4" /><Relationship Type="http://schemas.openxmlformats.org/officeDocument/2006/relationships/slide" Target="/ppt/slides/slide6.xml" Id="Rde6629008f6747ed" /><Relationship Type="http://schemas.openxmlformats.org/officeDocument/2006/relationships/slide" Target="/ppt/slides/slide7.xml" Id="R45b0c113b455426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1f2e2af317c4fa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a5eaaff90a4bf9" /><Relationship Type="http://schemas.openxmlformats.org/officeDocument/2006/relationships/theme" Target="/ppt/slideMasters/theme/theme1.xml" Id="R323726865e354c8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ba5eaaff90a4bf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bd99f2e6aa484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6941c6e6a846f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35be84f75442b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0927a6d26e4d5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0026828d434c8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3afb980928470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51888b721c411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KVEMA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KVEMA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KVEMA AS ble etablert [år] og holder til i Kverva.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KVEMA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KVEMA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KVEMA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−612 223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7 259 934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164 385 308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251 816 911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KVEMA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KVARV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KVEMA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Kverva 100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7266 Kverva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927 749 203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KVEMA AS</a:t>
            </a:r>
          </a:p>
        </p:txBody>
      </p:sp>
    </p:spTree>
  </p:cSld>
  <p:clrMapOvr>
    <a:masterClrMapping xmlns:a="http://schemas.openxmlformats.org/drawingml/2006/main"/>
  </p:clrMapOvr>
</p:sld>
</file>