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b58ad8848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ee76b2f5a4bc2"/>
  </p:sldMasterIdLst>
  <p:sldIdLst>
    <p:sldId xmlns:r="http://schemas.openxmlformats.org/officeDocument/2006/relationships" id="256" r:id="R6b5f4018f30b4f19"/>
    <p:sldId xmlns:r="http://schemas.openxmlformats.org/officeDocument/2006/relationships" id="257" r:id="R3ac8d8e414eb4250"/>
    <p:sldId xmlns:r="http://schemas.openxmlformats.org/officeDocument/2006/relationships" id="258" r:id="Rfbf2c2685dbb462f"/>
    <p:sldId xmlns:r="http://schemas.openxmlformats.org/officeDocument/2006/relationships" id="259" r:id="Re03c012f8bd24848"/>
    <p:sldId xmlns:r="http://schemas.openxmlformats.org/officeDocument/2006/relationships" id="260" r:id="R51ebb50ff41545d4"/>
    <p:sldId xmlns:r="http://schemas.openxmlformats.org/officeDocument/2006/relationships" id="261" r:id="Rd6bb08d3042446dd"/>
    <p:sldId xmlns:r="http://schemas.openxmlformats.org/officeDocument/2006/relationships" id="262" r:id="R1c8a5d0fdb01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ee76b2f5a4bc2" /><Relationship Type="http://schemas.openxmlformats.org/officeDocument/2006/relationships/slide" Target="/ppt/slides/slide1.xml" Id="R6b5f4018f30b4f19" /><Relationship Type="http://schemas.openxmlformats.org/officeDocument/2006/relationships/slide" Target="/ppt/slides/slide2.xml" Id="R3ac8d8e414eb4250" /><Relationship Type="http://schemas.openxmlformats.org/officeDocument/2006/relationships/slide" Target="/ppt/slides/slide3.xml" Id="Rfbf2c2685dbb462f" /><Relationship Type="http://schemas.openxmlformats.org/officeDocument/2006/relationships/slide" Target="/ppt/slides/slide4.xml" Id="Re03c012f8bd24848" /><Relationship Type="http://schemas.openxmlformats.org/officeDocument/2006/relationships/slide" Target="/ppt/slides/slide5.xml" Id="R51ebb50ff41545d4" /><Relationship Type="http://schemas.openxmlformats.org/officeDocument/2006/relationships/slide" Target="/ppt/slides/slide6.xml" Id="Rd6bb08d3042446dd" /><Relationship Type="http://schemas.openxmlformats.org/officeDocument/2006/relationships/slide" Target="/ppt/slides/slide7.xml" Id="R1c8a5d0fdb01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82a533687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5866189c4f00" /><Relationship Type="http://schemas.openxmlformats.org/officeDocument/2006/relationships/theme" Target="/ppt/slideMasters/theme/theme1.xml" Id="Rfd66141330bc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65866189c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51a7c4d645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569e7fe3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ea26e218f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ded25a1bf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70e1d455b4b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ef1fae81d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83294818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