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050bc9ffb644c07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6a90050afe547ac"/>
  </p:sldMasterIdLst>
  <p:sldIdLst>
    <p:sldId xmlns:r="http://schemas.openxmlformats.org/officeDocument/2006/relationships" id="256" r:id="R6d013005b575416e"/>
    <p:sldId xmlns:r="http://schemas.openxmlformats.org/officeDocument/2006/relationships" id="257" r:id="Rc49a625366e841f8"/>
    <p:sldId xmlns:r="http://schemas.openxmlformats.org/officeDocument/2006/relationships" id="258" r:id="R09735a9c26b74cd8"/>
    <p:sldId xmlns:r="http://schemas.openxmlformats.org/officeDocument/2006/relationships" id="259" r:id="Rbcf3765a8f2f4b2b"/>
    <p:sldId xmlns:r="http://schemas.openxmlformats.org/officeDocument/2006/relationships" id="260" r:id="R3e98f303c162462e"/>
    <p:sldId xmlns:r="http://schemas.openxmlformats.org/officeDocument/2006/relationships" id="261" r:id="R26b15c3de7444ded"/>
    <p:sldId xmlns:r="http://schemas.openxmlformats.org/officeDocument/2006/relationships" id="262" r:id="R6ed09b80e7754353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6a90050afe547ac" /><Relationship Type="http://schemas.openxmlformats.org/officeDocument/2006/relationships/slide" Target="/ppt/slides/slide1.xml" Id="R6d013005b575416e" /><Relationship Type="http://schemas.openxmlformats.org/officeDocument/2006/relationships/slide" Target="/ppt/slides/slide2.xml" Id="Rc49a625366e841f8" /><Relationship Type="http://schemas.openxmlformats.org/officeDocument/2006/relationships/slide" Target="/ppt/slides/slide3.xml" Id="R09735a9c26b74cd8" /><Relationship Type="http://schemas.openxmlformats.org/officeDocument/2006/relationships/slide" Target="/ppt/slides/slide4.xml" Id="Rbcf3765a8f2f4b2b" /><Relationship Type="http://schemas.openxmlformats.org/officeDocument/2006/relationships/slide" Target="/ppt/slides/slide5.xml" Id="R3e98f303c162462e" /><Relationship Type="http://schemas.openxmlformats.org/officeDocument/2006/relationships/slide" Target="/ppt/slides/slide6.xml" Id="R26b15c3de7444ded" /><Relationship Type="http://schemas.openxmlformats.org/officeDocument/2006/relationships/slide" Target="/ppt/slides/slide7.xml" Id="R6ed09b80e7754353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1e5bb3ca833428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e18db94f31495c" /><Relationship Type="http://schemas.openxmlformats.org/officeDocument/2006/relationships/theme" Target="/ppt/slideMasters/theme/theme1.xml" Id="Rf78212958b844eb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4e18db94f3149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e7968c3e84f4cba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e88da12b58b476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b851931b84b56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ac18da55569409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1f1343d4d7c47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867cfade7434a6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d8b88f424548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RESULTAT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RESULTAT REGNSKAP AS ble etablert [år] og holder til i Greåker.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6 354 338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1 042 965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815 041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1 393 708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8 320 979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A&amp;K HOLDING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NKV INVEST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Greåkerveien 136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1718 Greåker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927 774 496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RESULTAT REGNSKAP AS</a:t>
            </a:r>
          </a:p>
        </p:txBody>
      </p:sp>
    </p:spTree>
  </p:cSld>
  <p:clrMapOvr>
    <a:masterClrMapping xmlns:a="http://schemas.openxmlformats.org/drawingml/2006/main"/>
  </p:clrMapOvr>
</p:sld>
</file>