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e23c19a24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e0b93487f64975"/>
  </p:sldMasterIdLst>
  <p:sldIdLst>
    <p:sldId xmlns:r="http://schemas.openxmlformats.org/officeDocument/2006/relationships" id="256" r:id="R9f2ee04a30ae496c"/>
    <p:sldId xmlns:r="http://schemas.openxmlformats.org/officeDocument/2006/relationships" id="257" r:id="Rd7f31e816cb440f1"/>
    <p:sldId xmlns:r="http://schemas.openxmlformats.org/officeDocument/2006/relationships" id="258" r:id="R42f1bb0ae68b49d1"/>
    <p:sldId xmlns:r="http://schemas.openxmlformats.org/officeDocument/2006/relationships" id="259" r:id="R4ece73802dcb4721"/>
    <p:sldId xmlns:r="http://schemas.openxmlformats.org/officeDocument/2006/relationships" id="260" r:id="Rd92a182396ea4763"/>
    <p:sldId xmlns:r="http://schemas.openxmlformats.org/officeDocument/2006/relationships" id="261" r:id="R1c60c33bf3d449da"/>
    <p:sldId xmlns:r="http://schemas.openxmlformats.org/officeDocument/2006/relationships" id="262" r:id="Rd6ed9173dc2844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0b93487f64975" /><Relationship Type="http://schemas.openxmlformats.org/officeDocument/2006/relationships/slide" Target="/ppt/slides/slide1.xml" Id="R9f2ee04a30ae496c" /><Relationship Type="http://schemas.openxmlformats.org/officeDocument/2006/relationships/slide" Target="/ppt/slides/slide2.xml" Id="Rd7f31e816cb440f1" /><Relationship Type="http://schemas.openxmlformats.org/officeDocument/2006/relationships/slide" Target="/ppt/slides/slide3.xml" Id="R42f1bb0ae68b49d1" /><Relationship Type="http://schemas.openxmlformats.org/officeDocument/2006/relationships/slide" Target="/ppt/slides/slide4.xml" Id="R4ece73802dcb4721" /><Relationship Type="http://schemas.openxmlformats.org/officeDocument/2006/relationships/slide" Target="/ppt/slides/slide5.xml" Id="Rd92a182396ea4763" /><Relationship Type="http://schemas.openxmlformats.org/officeDocument/2006/relationships/slide" Target="/ppt/slides/slide6.xml" Id="R1c60c33bf3d449da" /><Relationship Type="http://schemas.openxmlformats.org/officeDocument/2006/relationships/slide" Target="/ppt/slides/slide7.xml" Id="Rd6ed9173dc2844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107899ca347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79505c9ed4429" /><Relationship Type="http://schemas.openxmlformats.org/officeDocument/2006/relationships/theme" Target="/ppt/slideMasters/theme/theme1.xml" Id="R2a06d4592cbf40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f79505c9ed44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e201681fb41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e2f343509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b5d9d4e8749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606b290184a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03c4a563349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cef26f8a646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1e57659e144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OLMALE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OLMALE INVEST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9 789 975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630 427 232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630 476 964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927 808 390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OLMALE INVEST AS</a:t>
            </a:r>
          </a:p>
        </p:txBody>
      </p:sp>
    </p:spTree>
  </p:cSld>
  <p:clrMapOvr>
    <a:masterClrMapping xmlns:a="http://schemas.openxmlformats.org/drawingml/2006/main"/>
  </p:clrMapOvr>
</p:sld>
</file>