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f1c1a56f149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763f2e552a425c"/>
  </p:sldMasterIdLst>
  <p:sldIdLst>
    <p:sldId xmlns:r="http://schemas.openxmlformats.org/officeDocument/2006/relationships" id="256" r:id="Rc77ca58b86d54069"/>
    <p:sldId xmlns:r="http://schemas.openxmlformats.org/officeDocument/2006/relationships" id="257" r:id="R3e43b6008b7c4e12"/>
    <p:sldId xmlns:r="http://schemas.openxmlformats.org/officeDocument/2006/relationships" id="258" r:id="Ra2b22bee2cdc4136"/>
    <p:sldId xmlns:r="http://schemas.openxmlformats.org/officeDocument/2006/relationships" id="259" r:id="R987032d65ecf4c51"/>
    <p:sldId xmlns:r="http://schemas.openxmlformats.org/officeDocument/2006/relationships" id="260" r:id="R4e41239139914866"/>
    <p:sldId xmlns:r="http://schemas.openxmlformats.org/officeDocument/2006/relationships" id="261" r:id="R6edeb5caa58741a3"/>
    <p:sldId xmlns:r="http://schemas.openxmlformats.org/officeDocument/2006/relationships" id="262" r:id="Rd4099033a3484d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763f2e552a425c" /><Relationship Type="http://schemas.openxmlformats.org/officeDocument/2006/relationships/slide" Target="/ppt/slides/slide1.xml" Id="Rc77ca58b86d54069" /><Relationship Type="http://schemas.openxmlformats.org/officeDocument/2006/relationships/slide" Target="/ppt/slides/slide2.xml" Id="R3e43b6008b7c4e12" /><Relationship Type="http://schemas.openxmlformats.org/officeDocument/2006/relationships/slide" Target="/ppt/slides/slide3.xml" Id="Ra2b22bee2cdc4136" /><Relationship Type="http://schemas.openxmlformats.org/officeDocument/2006/relationships/slide" Target="/ppt/slides/slide4.xml" Id="R987032d65ecf4c51" /><Relationship Type="http://schemas.openxmlformats.org/officeDocument/2006/relationships/slide" Target="/ppt/slides/slide5.xml" Id="R4e41239139914866" /><Relationship Type="http://schemas.openxmlformats.org/officeDocument/2006/relationships/slide" Target="/ppt/slides/slide6.xml" Id="R6edeb5caa58741a3" /><Relationship Type="http://schemas.openxmlformats.org/officeDocument/2006/relationships/slide" Target="/ppt/slides/slide7.xml" Id="Rd4099033a3484d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4dafaa3bb42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a7943837c4364" /><Relationship Type="http://schemas.openxmlformats.org/officeDocument/2006/relationships/theme" Target="/ppt/slideMasters/theme/theme1.xml" Id="R44e11bfa997149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ca7943837c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3d10d113c46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da9557dc5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150f9c2ee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8098d09be4b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c45089a8d48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cc4972f04a4c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de0b0c3f9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FILTRO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FILTRO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603 793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603 793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TORGERSEN TRONSTAD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Haarklous plass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FILTRO AS</a:t>
            </a:r>
          </a:p>
        </p:txBody>
      </p:sp>
    </p:spTree>
  </p:cSld>
  <p:clrMapOvr>
    <a:masterClrMapping xmlns:a="http://schemas.openxmlformats.org/drawingml/2006/main"/>
  </p:clrMapOvr>
</p:sld>
</file>