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8352aa351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fc13318a1498f"/>
  </p:sldMasterIdLst>
  <p:sldIdLst>
    <p:sldId xmlns:r="http://schemas.openxmlformats.org/officeDocument/2006/relationships" id="256" r:id="R2006fba61c08497d"/>
    <p:sldId xmlns:r="http://schemas.openxmlformats.org/officeDocument/2006/relationships" id="257" r:id="R577af871527a4923"/>
    <p:sldId xmlns:r="http://schemas.openxmlformats.org/officeDocument/2006/relationships" id="258" r:id="Raee657fef7da4644"/>
    <p:sldId xmlns:r="http://schemas.openxmlformats.org/officeDocument/2006/relationships" id="259" r:id="R8f6584db47ba4b43"/>
    <p:sldId xmlns:r="http://schemas.openxmlformats.org/officeDocument/2006/relationships" id="260" r:id="Rd460cafec89448d8"/>
    <p:sldId xmlns:r="http://schemas.openxmlformats.org/officeDocument/2006/relationships" id="261" r:id="R13b6332ce7b94a50"/>
    <p:sldId xmlns:r="http://schemas.openxmlformats.org/officeDocument/2006/relationships" id="262" r:id="Rc801352bc88a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fc13318a1498f" /><Relationship Type="http://schemas.openxmlformats.org/officeDocument/2006/relationships/slide" Target="/ppt/slides/slide1.xml" Id="R2006fba61c08497d" /><Relationship Type="http://schemas.openxmlformats.org/officeDocument/2006/relationships/slide" Target="/ppt/slides/slide2.xml" Id="R577af871527a4923" /><Relationship Type="http://schemas.openxmlformats.org/officeDocument/2006/relationships/slide" Target="/ppt/slides/slide3.xml" Id="Raee657fef7da4644" /><Relationship Type="http://schemas.openxmlformats.org/officeDocument/2006/relationships/slide" Target="/ppt/slides/slide4.xml" Id="R8f6584db47ba4b43" /><Relationship Type="http://schemas.openxmlformats.org/officeDocument/2006/relationships/slide" Target="/ppt/slides/slide5.xml" Id="Rd460cafec89448d8" /><Relationship Type="http://schemas.openxmlformats.org/officeDocument/2006/relationships/slide" Target="/ppt/slides/slide6.xml" Id="R13b6332ce7b94a50" /><Relationship Type="http://schemas.openxmlformats.org/officeDocument/2006/relationships/slide" Target="/ppt/slides/slide7.xml" Id="Rc801352bc88a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1f9f008fb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09dfa47f42fc" /><Relationship Type="http://schemas.openxmlformats.org/officeDocument/2006/relationships/theme" Target="/ppt/slideMasters/theme/theme1.xml" Id="R2fec9ab1909d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c09dfa47f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a4915490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2b5c427ed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70f3b59f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bd669e59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5864d42b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cd818976a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99b36139a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